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Slab"/>
      <p:regular r:id="rId46"/>
      <p:bold r:id="rId47"/>
    </p:embeddedFont>
    <p:embeddedFont>
      <p:font typeface="Roboto"/>
      <p:regular r:id="rId48"/>
      <p:bold r:id="rId49"/>
      <p:italic r:id="rId50"/>
      <p:boldItalic r:id="rId51"/>
    </p:embeddedFont>
    <p:embeddedFont>
      <p:font typeface="Poppins"/>
      <p:regular r:id="rId52"/>
      <p:bold r:id="rId53"/>
      <p:italic r:id="rId54"/>
      <p:boldItalic r:id="rId55"/>
    </p:embeddedFont>
    <p:embeddedFont>
      <p:font typeface="Lato"/>
      <p:regular r:id="rId56"/>
      <p:bold r:id="rId57"/>
      <p:italic r:id="rId58"/>
      <p:boldItalic r:id="rId59"/>
    </p:embeddedFont>
    <p:embeddedFont>
      <p:font typeface="Montserrat"/>
      <p:regular r:id="rId60"/>
      <p:bold r:id="rId61"/>
      <p:italic r:id="rId62"/>
      <p:boldItalic r:id="rId63"/>
    </p:embeddedFont>
    <p:embeddedFont>
      <p:font typeface="Maven Pro"/>
      <p:regular r:id="rId64"/>
      <p:bold r:id="rId65"/>
    </p:embeddedFont>
    <p:embeddedFont>
      <p:font typeface="Nanum Gothic"/>
      <p:regular r:id="rId66"/>
      <p:bold r:id="rId67"/>
    </p:embeddedFont>
    <p:embeddedFont>
      <p:font typeface="Helvetica Neue Light"/>
      <p:regular r:id="rId68"/>
      <p:bold r:id="rId69"/>
      <p:italic r:id="rId70"/>
      <p:boldItalic r:id="rId71"/>
    </p:embeddedFont>
    <p:embeddedFont>
      <p:font typeface="Century Gothic"/>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C2C1A7-71EF-4F1F-A15D-5F6EB3CB901D}">
  <a:tblStyle styleId="{BAC2C1A7-71EF-4F1F-A15D-5F6EB3CB901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Slab-regular.fntdata"/><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font" Target="fonts/RobotoSlab-bold.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CenturyGothic-bold.fntdata"/><Relationship Id="rId72" Type="http://schemas.openxmlformats.org/officeDocument/2006/relationships/font" Target="fonts/CenturyGothic-regular.fntdata"/><Relationship Id="rId31" Type="http://schemas.openxmlformats.org/officeDocument/2006/relationships/slide" Target="slides/slide24.xml"/><Relationship Id="rId75" Type="http://schemas.openxmlformats.org/officeDocument/2006/relationships/font" Target="fonts/CenturyGothic-boldItalic.fntdata"/><Relationship Id="rId30" Type="http://schemas.openxmlformats.org/officeDocument/2006/relationships/slide" Target="slides/slide23.xml"/><Relationship Id="rId74" Type="http://schemas.openxmlformats.org/officeDocument/2006/relationships/font" Target="fonts/CenturyGothic-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HelveticaNeueLight-boldItalic.fntdata"/><Relationship Id="rId70" Type="http://schemas.openxmlformats.org/officeDocument/2006/relationships/font" Target="fonts/HelveticaNeueLight-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3.xml"/><Relationship Id="rId64" Type="http://schemas.openxmlformats.org/officeDocument/2006/relationships/font" Target="fonts/MavenPro-regular.fntdata"/><Relationship Id="rId63" Type="http://schemas.openxmlformats.org/officeDocument/2006/relationships/font" Target="fonts/Montserrat-boldItalic.fntdata"/><Relationship Id="rId22" Type="http://schemas.openxmlformats.org/officeDocument/2006/relationships/slide" Target="slides/slide15.xml"/><Relationship Id="rId66" Type="http://schemas.openxmlformats.org/officeDocument/2006/relationships/font" Target="fonts/NanumGothic-regular.fntdata"/><Relationship Id="rId21" Type="http://schemas.openxmlformats.org/officeDocument/2006/relationships/slide" Target="slides/slide14.xml"/><Relationship Id="rId65" Type="http://schemas.openxmlformats.org/officeDocument/2006/relationships/font" Target="fonts/MavenPro-bold.fntdata"/><Relationship Id="rId24" Type="http://schemas.openxmlformats.org/officeDocument/2006/relationships/slide" Target="slides/slide17.xml"/><Relationship Id="rId68" Type="http://schemas.openxmlformats.org/officeDocument/2006/relationships/font" Target="fonts/HelveticaNeueLight-regular.fntdata"/><Relationship Id="rId23" Type="http://schemas.openxmlformats.org/officeDocument/2006/relationships/slide" Target="slides/slide16.xml"/><Relationship Id="rId67" Type="http://schemas.openxmlformats.org/officeDocument/2006/relationships/font" Target="fonts/NanumGothic-bold.fntdata"/><Relationship Id="rId60" Type="http://schemas.openxmlformats.org/officeDocument/2006/relationships/font" Target="fonts/Montserrat-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HelveticaNeueLight-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Poppins-bold.fntdata"/><Relationship Id="rId52" Type="http://schemas.openxmlformats.org/officeDocument/2006/relationships/font" Target="fonts/Poppins-regular.fntdata"/><Relationship Id="rId11" Type="http://schemas.openxmlformats.org/officeDocument/2006/relationships/slide" Target="slides/slide4.xml"/><Relationship Id="rId55" Type="http://schemas.openxmlformats.org/officeDocument/2006/relationships/font" Target="fonts/Poppins-boldItalic.fntdata"/><Relationship Id="rId10" Type="http://schemas.openxmlformats.org/officeDocument/2006/relationships/slide" Target="slides/slide3.xml"/><Relationship Id="rId54" Type="http://schemas.openxmlformats.org/officeDocument/2006/relationships/font" Target="fonts/Poppins-italic.fntdata"/><Relationship Id="rId13" Type="http://schemas.openxmlformats.org/officeDocument/2006/relationships/slide" Target="slides/slide6.xml"/><Relationship Id="rId57" Type="http://schemas.openxmlformats.org/officeDocument/2006/relationships/font" Target="fonts/Lato-bold.fntdata"/><Relationship Id="rId12" Type="http://schemas.openxmlformats.org/officeDocument/2006/relationships/slide" Target="slides/slide5.xml"/><Relationship Id="rId56" Type="http://schemas.openxmlformats.org/officeDocument/2006/relationships/font" Target="fonts/Lato-regular.fntdata"/><Relationship Id="rId15" Type="http://schemas.openxmlformats.org/officeDocument/2006/relationships/slide" Target="slides/slide8.xml"/><Relationship Id="rId59" Type="http://schemas.openxmlformats.org/officeDocument/2006/relationships/font" Target="fonts/Lato-boldItalic.fntdata"/><Relationship Id="rId14" Type="http://schemas.openxmlformats.org/officeDocument/2006/relationships/slide" Target="slides/slide7.xml"/><Relationship Id="rId58" Type="http://schemas.openxmlformats.org/officeDocument/2006/relationships/font" Target="fonts/Lat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8f7033f6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298f7033f6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p>
        </p:txBody>
      </p:sp>
      <p:sp>
        <p:nvSpPr>
          <p:cNvPr id="440" name="Google Shape;440;g298f7033f6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sz="1400"/>
              <a:t>‹#›</a:t>
            </a:fld>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d003f6c741_0_8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2" name="Google Shape;572;g2d003f6c741_0_8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86c4fe4dea_0_4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286c4fe4dea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86c4fe4dea_0_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286c4fe4dea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926504afcd_0_1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g2926504afcd_0_1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98f7033f6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298f7033f69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98f7033f6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298f7033f69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d003f6c741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2d003f6c741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d003f6c741_0_9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g2d003f6c741_0_9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g2d003f6c741_0_9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d003f6c741_0_9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g2d003f6c741_0_9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d003f6c741_0_9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57" name="Google Shape;657;g2d003f6c741_0_9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83b2ae63ac_12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283b2ae63ac_12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a:solidFill>
                  <a:srgbClr val="333333"/>
                </a:solidFill>
                <a:latin typeface="Arial"/>
                <a:ea typeface="Arial"/>
                <a:cs typeface="Arial"/>
                <a:sym typeface="Arial"/>
              </a:rPr>
              <a:t>Generative AI is a step change in the evolution of artificial intelligence. As companies rush to adapt and implement it, understanding the technology’s potential to deliver value to the economy and society at large will help shape critical decisions.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d003f6c741_0_9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85" name="Google Shape;685;g2d003f6c741_0_9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d003f6c741_0_9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03" name="Google Shape;703;g2d003f6c741_0_9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d003f6c741_0_9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22" name="Google Shape;722;g2d003f6c741_0_9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d003f6c741_0_10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38" name="Google Shape;738;g2d003f6c741_0_10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d003f6c741_0_9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2d003f6c741_0_9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86c4fe4dea_0_4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g286c4fe4dea_0_4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6" name="Google Shape;776;g286c4fe4dea_0_4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903e4f7870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g2903e4f7870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9" name="Google Shape;789;g2903e4f7870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903e4f7870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mover</a:t>
            </a:r>
            <a:endParaRPr/>
          </a:p>
        </p:txBody>
      </p:sp>
      <p:sp>
        <p:nvSpPr>
          <p:cNvPr id="795" name="Google Shape;795;g2903e4f7870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903e4f7870_0_3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5" name="Google Shape;805;g2903e4f7870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903e4f787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g2903e4f7870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a:solidFill>
                  <a:srgbClr val="FBFBFB"/>
                </a:solidFill>
                <a:latin typeface="Maven Pro"/>
                <a:ea typeface="Maven Pro"/>
                <a:cs typeface="Maven Pro"/>
                <a:sym typeface="Maven Pro"/>
              </a:rPr>
              <a:t>formulate queries in Bloomberg’s own query language (BQL) to extract data from a database. You can use natural language to tell the model what data you need, and it’ll generate the appropriate BQL.</a:t>
            </a:r>
            <a:endParaRPr/>
          </a:p>
        </p:txBody>
      </p:sp>
      <p:sp>
        <p:nvSpPr>
          <p:cNvPr id="825" name="Google Shape;825;g2903e4f7870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83b2ae63ac_12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283b2ae63ac_12_2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a:solidFill>
                  <a:srgbClr val="333333"/>
                </a:solidFill>
                <a:latin typeface="Arial"/>
                <a:ea typeface="Arial"/>
                <a:cs typeface="Arial"/>
                <a:sym typeface="Arial"/>
              </a:rPr>
              <a:t>Generative AI is a step change in the evolution of artificial intelligence. As companies rush to adapt and implement it, understanding the technology’s potential to deliver value to the economy and society at large will help shape critical decisions.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903e4f787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mover</a:t>
            </a:r>
            <a:endParaRPr/>
          </a:p>
        </p:txBody>
      </p:sp>
      <p:sp>
        <p:nvSpPr>
          <p:cNvPr id="843" name="Google Shape;843;g2903e4f7870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98f7033f69_0_65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3" name="Google Shape;853;g298f7033f69_0_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903e4f7870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g2903e4f7870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1000"/>
              </a:spcBef>
              <a:spcAft>
                <a:spcPts val="0"/>
              </a:spcAft>
              <a:buSzPts val="1100"/>
              <a:buNone/>
            </a:pPr>
            <a:r>
              <a:rPr b="1" lang="en" sz="1200">
                <a:solidFill>
                  <a:schemeClr val="dk1"/>
                </a:solidFill>
                <a:latin typeface="Avenir"/>
                <a:ea typeface="Avenir"/>
                <a:cs typeface="Avenir"/>
                <a:sym typeface="Avenir"/>
              </a:rPr>
              <a:t>BloombergGPT shows new opportunities for marshalling the vast quantities of data available on the Bloomberg Terminal and elsewhere to better help Bloomberg’s customers, while bringing the full potential of AI to the financial domain. HITL is a key!</a:t>
            </a:r>
            <a:endParaRPr b="1" sz="1200">
              <a:solidFill>
                <a:schemeClr val="dk1"/>
              </a:solidFill>
              <a:latin typeface="Avenir"/>
              <a:ea typeface="Avenir"/>
              <a:cs typeface="Avenir"/>
              <a:sym typeface="Avenir"/>
            </a:endParaRPr>
          </a:p>
          <a:p>
            <a:pPr indent="0" lvl="0" marL="0" rtl="0" algn="l">
              <a:lnSpc>
                <a:spcPct val="90000"/>
              </a:lnSpc>
              <a:spcBef>
                <a:spcPts val="1000"/>
              </a:spcBef>
              <a:spcAft>
                <a:spcPts val="0"/>
              </a:spcAft>
              <a:buSzPts val="1100"/>
              <a:buNone/>
            </a:pPr>
            <a:r>
              <a:rPr b="1" lang="en" sz="1200">
                <a:solidFill>
                  <a:schemeClr val="dk1"/>
                </a:solidFill>
                <a:latin typeface="Avenir"/>
                <a:ea typeface="Avenir"/>
                <a:cs typeface="Avenir"/>
                <a:sym typeface="Avenir"/>
              </a:rPr>
              <a:t>Keep it real. Dont get blinded by the hype.</a:t>
            </a:r>
            <a:endParaRPr b="1" sz="1200">
              <a:solidFill>
                <a:schemeClr val="dk1"/>
              </a:solidFill>
              <a:latin typeface="Avenir"/>
              <a:ea typeface="Avenir"/>
              <a:cs typeface="Avenir"/>
              <a:sym typeface="Avenir"/>
            </a:endParaRPr>
          </a:p>
          <a:p>
            <a:pPr indent="0" lvl="0" marL="0" rtl="0" algn="l">
              <a:lnSpc>
                <a:spcPct val="100000"/>
              </a:lnSpc>
              <a:spcBef>
                <a:spcPts val="0"/>
              </a:spcBef>
              <a:spcAft>
                <a:spcPts val="0"/>
              </a:spcAft>
              <a:buSzPts val="1100"/>
              <a:buNone/>
            </a:pPr>
            <a:r>
              <a:t/>
            </a:r>
            <a:endParaRPr sz="100">
              <a:solidFill>
                <a:srgbClr val="FBFBFB"/>
              </a:solidFill>
              <a:latin typeface="Maven Pro"/>
              <a:ea typeface="Maven Pro"/>
              <a:cs typeface="Maven Pro"/>
              <a:sym typeface="Maven Pro"/>
            </a:endParaRPr>
          </a:p>
          <a:p>
            <a:pPr indent="0" lvl="0" marL="0" rtl="0" algn="l">
              <a:lnSpc>
                <a:spcPct val="100000"/>
              </a:lnSpc>
              <a:spcBef>
                <a:spcPts val="0"/>
              </a:spcBef>
              <a:spcAft>
                <a:spcPts val="0"/>
              </a:spcAft>
              <a:buSzPts val="1100"/>
              <a:buNone/>
            </a:pPr>
            <a:r>
              <a:rPr lang="en" sz="100">
                <a:solidFill>
                  <a:srgbClr val="FBFBFB"/>
                </a:solidFill>
                <a:latin typeface="Maven Pro"/>
                <a:ea typeface="Maven Pro"/>
                <a:cs typeface="Maven Pro"/>
                <a:sym typeface="Maven Pro"/>
              </a:rPr>
              <a:t>Keeeeeee</a:t>
            </a:r>
            <a:endParaRPr sz="100">
              <a:solidFill>
                <a:srgbClr val="FBFBFB"/>
              </a:solidFill>
              <a:latin typeface="Maven Pro"/>
              <a:ea typeface="Maven Pro"/>
              <a:cs typeface="Maven Pro"/>
              <a:sym typeface="Maven Pro"/>
            </a:endParaRPr>
          </a:p>
        </p:txBody>
      </p:sp>
      <p:sp>
        <p:nvSpPr>
          <p:cNvPr id="878" name="Google Shape;878;g2903e4f7870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903e4f7870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g2903e4f7870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1000"/>
              </a:spcBef>
              <a:spcAft>
                <a:spcPts val="0"/>
              </a:spcAft>
              <a:buSzPts val="1100"/>
              <a:buNone/>
            </a:pPr>
            <a:r>
              <a:rPr b="1" lang="en" sz="1200">
                <a:solidFill>
                  <a:schemeClr val="dk1"/>
                </a:solidFill>
                <a:latin typeface="Avenir"/>
                <a:ea typeface="Avenir"/>
                <a:cs typeface="Avenir"/>
                <a:sym typeface="Avenir"/>
              </a:rPr>
              <a:t>BloombergGPT shows new opportunities for marshalling the vast quantities of data available on the Bloomberg Terminal and elsewhere to better help Bloomberg’s customers, while bringing the full potential of AI to the financial domain. HITL is a key!</a:t>
            </a:r>
            <a:endParaRPr b="1" sz="1200">
              <a:solidFill>
                <a:schemeClr val="dk1"/>
              </a:solidFill>
              <a:latin typeface="Avenir"/>
              <a:ea typeface="Avenir"/>
              <a:cs typeface="Avenir"/>
              <a:sym typeface="Avenir"/>
            </a:endParaRPr>
          </a:p>
          <a:p>
            <a:pPr indent="0" lvl="0" marL="0" rtl="0" algn="l">
              <a:lnSpc>
                <a:spcPct val="90000"/>
              </a:lnSpc>
              <a:spcBef>
                <a:spcPts val="1000"/>
              </a:spcBef>
              <a:spcAft>
                <a:spcPts val="0"/>
              </a:spcAft>
              <a:buSzPts val="1100"/>
              <a:buNone/>
            </a:pPr>
            <a:r>
              <a:rPr b="1" lang="en" sz="1200">
                <a:solidFill>
                  <a:schemeClr val="dk1"/>
                </a:solidFill>
                <a:latin typeface="Avenir"/>
                <a:ea typeface="Avenir"/>
                <a:cs typeface="Avenir"/>
                <a:sym typeface="Avenir"/>
              </a:rPr>
              <a:t>Keep it real. Dont get blinded by the hype.</a:t>
            </a:r>
            <a:endParaRPr b="1" sz="1200">
              <a:solidFill>
                <a:schemeClr val="dk1"/>
              </a:solidFill>
              <a:latin typeface="Avenir"/>
              <a:ea typeface="Avenir"/>
              <a:cs typeface="Avenir"/>
              <a:sym typeface="Avenir"/>
            </a:endParaRPr>
          </a:p>
          <a:p>
            <a:pPr indent="0" lvl="0" marL="0" rtl="0" algn="l">
              <a:lnSpc>
                <a:spcPct val="100000"/>
              </a:lnSpc>
              <a:spcBef>
                <a:spcPts val="0"/>
              </a:spcBef>
              <a:spcAft>
                <a:spcPts val="0"/>
              </a:spcAft>
              <a:buSzPts val="1100"/>
              <a:buNone/>
            </a:pPr>
            <a:r>
              <a:t/>
            </a:r>
            <a:endParaRPr sz="100">
              <a:solidFill>
                <a:srgbClr val="FBFBFB"/>
              </a:solidFill>
              <a:latin typeface="Maven Pro"/>
              <a:ea typeface="Maven Pro"/>
              <a:cs typeface="Maven Pro"/>
              <a:sym typeface="Maven Pro"/>
            </a:endParaRPr>
          </a:p>
          <a:p>
            <a:pPr indent="0" lvl="0" marL="0" rtl="0" algn="l">
              <a:lnSpc>
                <a:spcPct val="100000"/>
              </a:lnSpc>
              <a:spcBef>
                <a:spcPts val="0"/>
              </a:spcBef>
              <a:spcAft>
                <a:spcPts val="0"/>
              </a:spcAft>
              <a:buSzPts val="1100"/>
              <a:buNone/>
            </a:pPr>
            <a:r>
              <a:rPr lang="en" sz="100">
                <a:solidFill>
                  <a:srgbClr val="FBFBFB"/>
                </a:solidFill>
                <a:latin typeface="Maven Pro"/>
                <a:ea typeface="Maven Pro"/>
                <a:cs typeface="Maven Pro"/>
                <a:sym typeface="Maven Pro"/>
              </a:rPr>
              <a:t>Keeeeeee</a:t>
            </a:r>
            <a:endParaRPr sz="100">
              <a:solidFill>
                <a:srgbClr val="FBFBFB"/>
              </a:solidFill>
              <a:latin typeface="Maven Pro"/>
              <a:ea typeface="Maven Pro"/>
              <a:cs typeface="Maven Pro"/>
              <a:sym typeface="Maven Pro"/>
            </a:endParaRPr>
          </a:p>
        </p:txBody>
      </p:sp>
      <p:sp>
        <p:nvSpPr>
          <p:cNvPr id="893" name="Google Shape;893;g2903e4f7870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84c669545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284c669545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86c4fe4dea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g286c4fe4dea_0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98f7033f69_0_8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g298f7033f69_0_8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86c4fe4dea_0_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86c4fe4dea_0_5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g286c4fe4dea_0_5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83b2ae63ac_1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283b2ae63ac_1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Lato"/>
              <a:buChar char="●"/>
            </a:pPr>
            <a:r>
              <a:rPr lang="en" sz="1600">
                <a:latin typeface="Lato"/>
                <a:ea typeface="Lato"/>
                <a:cs typeface="Lato"/>
                <a:sym typeface="Lato"/>
              </a:rPr>
              <a:t>Usama Fayyad is the Executive Director of the Institute for Experiential AI at Northeastern University and Professor of the Practice at Khoury College of Computer Sciences. He also serves as Chairman of Open Insights, a data and technology and consulting firm he founded in 2008 after leaving Yahoo! where he served as the company’s first Chief Data Officer and founded Yahoo Research Labs. </a:t>
            </a:r>
            <a:endParaRPr sz="1600">
              <a:latin typeface="Lato"/>
              <a:ea typeface="Lato"/>
              <a:cs typeface="Lato"/>
              <a:sym typeface="Lato"/>
            </a:endParaRPr>
          </a:p>
          <a:p>
            <a:pPr indent="-298450" lvl="0" marL="457200" rtl="0" algn="l">
              <a:lnSpc>
                <a:spcPct val="100000"/>
              </a:lnSpc>
              <a:spcBef>
                <a:spcPts val="0"/>
              </a:spcBef>
              <a:spcAft>
                <a:spcPts val="0"/>
              </a:spcAft>
              <a:buClr>
                <a:schemeClr val="dk1"/>
              </a:buClr>
              <a:buSzPts val="1100"/>
              <a:buFont typeface="Lato"/>
              <a:buChar char="●"/>
            </a:pPr>
            <a:r>
              <a:rPr lang="en" sz="1600">
                <a:latin typeface="Lato"/>
                <a:ea typeface="Lato"/>
                <a:cs typeface="Lato"/>
                <a:sym typeface="Lato"/>
              </a:rPr>
              <a:t>Fayyad’s previous roles include Global Chief Data Officer at Barclays Bank and Founding Executive Chairman at Oasis500. He served as co-founder &amp; CTO of OODA Health, held leadership roles at Microsoft and founded the Machine Learning Systems group at NASA’s</a:t>
            </a:r>
            <a:endParaRPr sz="1600">
              <a:latin typeface="Lato"/>
              <a:ea typeface="Lato"/>
              <a:cs typeface="Lato"/>
              <a:sym typeface="Lato"/>
            </a:endParaRPr>
          </a:p>
          <a:p>
            <a:pPr indent="-298450" lvl="0" marL="457200" rtl="0" algn="l">
              <a:lnSpc>
                <a:spcPct val="100000"/>
              </a:lnSpc>
              <a:spcBef>
                <a:spcPts val="0"/>
              </a:spcBef>
              <a:spcAft>
                <a:spcPts val="0"/>
              </a:spcAft>
              <a:buClr>
                <a:schemeClr val="dk1"/>
              </a:buClr>
              <a:buSzPts val="1100"/>
              <a:buFont typeface="Lato"/>
              <a:buChar char="●"/>
            </a:pPr>
            <a:r>
              <a:rPr lang="en" sz="1600">
                <a:latin typeface="Lato"/>
                <a:ea typeface="Lato"/>
                <a:cs typeface="Lato"/>
                <a:sym typeface="Lato"/>
              </a:rPr>
              <a:t>Jet Propulsion Laboratory, where his work on machine learning resulted in the top Excellence in Research award from Caltech and a U.S. Government medal from NASA.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83b2ae63ac_12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283b2ae63ac_12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d003f6c741_0_6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sz="1000">
                <a:latin typeface="Arial"/>
                <a:ea typeface="Arial"/>
                <a:cs typeface="Arial"/>
                <a:sym typeface="Arial"/>
              </a:rPr>
              <a:t>https://docs.google.com/presentation/d/1gVSqUBMjxto7_Fd0SE9oixT21IKHowuQASqgk99vhbw/edit#slide=id.g22b1ff92866_0_43</a:t>
            </a:r>
            <a:endParaRPr sz="1000">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
        <p:nvSpPr>
          <p:cNvPr id="518" name="Google Shape;518;g2d003f6c741_0_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83b2ae63ac_12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g283b2ae63ac_12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86c4fe4dea_0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g286c4fe4dea_0_4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g286c4fe4dea_0_4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84c6695451_0_9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284c6695451_0_9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g284c6695451_0_9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83b2ae63ac_12_38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g283b2ae63ac_12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5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56.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7" name="Shape 17"/>
        <p:cNvGrpSpPr/>
        <p:nvPr/>
      </p:nvGrpSpPr>
      <p:grpSpPr>
        <a:xfrm>
          <a:off x="0" y="0"/>
          <a:ext cx="0" cy="0"/>
          <a:chOff x="0" y="0"/>
          <a:chExt cx="0" cy="0"/>
        </a:xfrm>
      </p:grpSpPr>
      <p:sp>
        <p:nvSpPr>
          <p:cNvPr id="18" name="Google Shape;18;p2"/>
          <p:cNvSpPr/>
          <p:nvPr>
            <p:ph idx="2" type="pic"/>
          </p:nvPr>
        </p:nvSpPr>
        <p:spPr>
          <a:xfrm>
            <a:off x="3659981" y="0"/>
            <a:ext cx="5484000" cy="5143500"/>
          </a:xfrm>
          <a:prstGeom prst="rect">
            <a:avLst/>
          </a:prstGeom>
          <a:noFill/>
          <a:ln>
            <a:noFill/>
          </a:ln>
        </p:spPr>
      </p:sp>
      <p:pic>
        <p:nvPicPr>
          <p:cNvPr id="19" name="Google Shape;19;p2"/>
          <p:cNvPicPr preferRelativeResize="0"/>
          <p:nvPr/>
        </p:nvPicPr>
        <p:blipFill rotWithShape="1">
          <a:blip r:embed="rId2">
            <a:alphaModFix/>
          </a:blip>
          <a:srcRect b="0" l="0" r="0" t="0"/>
          <a:stretch/>
        </p:blipFill>
        <p:spPr>
          <a:xfrm>
            <a:off x="290581" y="368566"/>
            <a:ext cx="2709786" cy="1016170"/>
          </a:xfrm>
          <a:prstGeom prst="rect">
            <a:avLst/>
          </a:prstGeom>
          <a:noFill/>
          <a:ln>
            <a:noFill/>
          </a:ln>
        </p:spPr>
      </p:pic>
      <p:sp>
        <p:nvSpPr>
          <p:cNvPr id="20" name="Google Shape;20;p2"/>
          <p:cNvSpPr txBox="1"/>
          <p:nvPr>
            <p:ph idx="1" type="body"/>
          </p:nvPr>
        </p:nvSpPr>
        <p:spPr>
          <a:xfrm>
            <a:off x="478631" y="1408511"/>
            <a:ext cx="3181200" cy="1470300"/>
          </a:xfrm>
          <a:prstGeom prst="rect">
            <a:avLst/>
          </a:prstGeom>
          <a:noFill/>
          <a:ln>
            <a:noFill/>
          </a:ln>
        </p:spPr>
        <p:txBody>
          <a:bodyPr anchorCtr="0" anchor="t" bIns="34275" lIns="68575" spcFirstLastPara="1" rIns="68575" wrap="square" tIns="34275">
            <a:noAutofit/>
          </a:bodyPr>
          <a:lstStyle>
            <a:lvl1pPr indent="-228600" lvl="0" marL="457200" algn="l">
              <a:lnSpc>
                <a:spcPct val="109090"/>
              </a:lnSpc>
              <a:spcBef>
                <a:spcPts val="0"/>
              </a:spcBef>
              <a:spcAft>
                <a:spcPts val="0"/>
              </a:spcAft>
              <a:buClr>
                <a:schemeClr val="dk1"/>
              </a:buClr>
              <a:buSzPts val="3300"/>
              <a:buNone/>
              <a:defRPr b="1" i="0" sz="3300">
                <a:latin typeface="Arial"/>
                <a:ea typeface="Arial"/>
                <a:cs typeface="Arial"/>
                <a:sym typeface="Arial"/>
              </a:defRPr>
            </a:lvl1pPr>
            <a:lvl2pPr indent="-228600" lvl="1" marL="914400" algn="l">
              <a:lnSpc>
                <a:spcPct val="118181"/>
              </a:lnSpc>
              <a:spcBef>
                <a:spcPts val="0"/>
              </a:spcBef>
              <a:spcAft>
                <a:spcPts val="0"/>
              </a:spcAft>
              <a:buClr>
                <a:schemeClr val="dk1"/>
              </a:buClr>
              <a:buSzPts val="3300"/>
              <a:buNone/>
              <a:defRPr b="1" i="0" sz="3300">
                <a:latin typeface="Arial"/>
                <a:ea typeface="Arial"/>
                <a:cs typeface="Arial"/>
                <a:sym typeface="Arial"/>
              </a:defRPr>
            </a:lvl2pPr>
            <a:lvl3pPr indent="-228600" lvl="2" marL="1371600" algn="l">
              <a:lnSpc>
                <a:spcPct val="118181"/>
              </a:lnSpc>
              <a:spcBef>
                <a:spcPts val="0"/>
              </a:spcBef>
              <a:spcAft>
                <a:spcPts val="0"/>
              </a:spcAft>
              <a:buClr>
                <a:schemeClr val="dk1"/>
              </a:buClr>
              <a:buSzPts val="3300"/>
              <a:buNone/>
              <a:defRPr b="1" i="0" sz="3300">
                <a:latin typeface="Arial"/>
                <a:ea typeface="Arial"/>
                <a:cs typeface="Arial"/>
                <a:sym typeface="Arial"/>
              </a:defRPr>
            </a:lvl3pPr>
            <a:lvl4pPr indent="-228600" lvl="3" marL="1828800" algn="l">
              <a:lnSpc>
                <a:spcPct val="118181"/>
              </a:lnSpc>
              <a:spcBef>
                <a:spcPts val="0"/>
              </a:spcBef>
              <a:spcAft>
                <a:spcPts val="0"/>
              </a:spcAft>
              <a:buClr>
                <a:schemeClr val="dk1"/>
              </a:buClr>
              <a:buSzPts val="3300"/>
              <a:buNone/>
              <a:defRPr b="1" i="0" sz="3300">
                <a:latin typeface="Arial"/>
                <a:ea typeface="Arial"/>
                <a:cs typeface="Arial"/>
                <a:sym typeface="Arial"/>
              </a:defRPr>
            </a:lvl4pPr>
            <a:lvl5pPr indent="-228600" lvl="4" marL="2286000" algn="l">
              <a:lnSpc>
                <a:spcPct val="118181"/>
              </a:lnSpc>
              <a:spcBef>
                <a:spcPts val="0"/>
              </a:spcBef>
              <a:spcAft>
                <a:spcPts val="0"/>
              </a:spcAft>
              <a:buClr>
                <a:schemeClr val="dk1"/>
              </a:buClr>
              <a:buSzPts val="3300"/>
              <a:buNone/>
              <a:defRPr b="1" i="0" sz="33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2"/>
          <p:cNvSpPr txBox="1"/>
          <p:nvPr>
            <p:ph idx="3" type="body"/>
          </p:nvPr>
        </p:nvSpPr>
        <p:spPr>
          <a:xfrm>
            <a:off x="478631" y="2959459"/>
            <a:ext cx="3062400" cy="445800"/>
          </a:xfrm>
          <a:prstGeom prst="rect">
            <a:avLst/>
          </a:prstGeom>
          <a:noFill/>
          <a:ln>
            <a:noFill/>
          </a:ln>
        </p:spPr>
        <p:txBody>
          <a:bodyPr anchorCtr="0" anchor="t" bIns="34275" lIns="68575" spcFirstLastPara="1" rIns="68575" wrap="square" tIns="34275">
            <a:normAutofit/>
          </a:bodyPr>
          <a:lstStyle>
            <a:lvl1pPr indent="-228600" lvl="0" marL="457200" algn="l">
              <a:lnSpc>
                <a:spcPct val="171428"/>
              </a:lnSpc>
              <a:spcBef>
                <a:spcPts val="800"/>
              </a:spcBef>
              <a:spcAft>
                <a:spcPts val="0"/>
              </a:spcAft>
              <a:buClr>
                <a:schemeClr val="dk2"/>
              </a:buClr>
              <a:buSzPts val="1100"/>
              <a:buNone/>
              <a:defRPr b="0" i="0" sz="1100">
                <a:solidFill>
                  <a:schemeClr val="dk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1800"/>
              <a:buNone/>
              <a:defRPr/>
            </a:lvl2pPr>
            <a:lvl3pPr indent="-228600" lvl="2" marL="1371600" algn="l">
              <a:lnSpc>
                <a:spcPct val="90000"/>
              </a:lnSpc>
              <a:spcBef>
                <a:spcPts val="400"/>
              </a:spcBef>
              <a:spcAft>
                <a:spcPts val="0"/>
              </a:spcAft>
              <a:buClr>
                <a:schemeClr val="dk1"/>
              </a:buClr>
              <a:buSzPts val="1500"/>
              <a:buNone/>
              <a:defRPr/>
            </a:lvl3pPr>
            <a:lvl4pPr indent="-228600" lvl="3" marL="1828800" algn="l">
              <a:lnSpc>
                <a:spcPct val="90000"/>
              </a:lnSpc>
              <a:spcBef>
                <a:spcPts val="400"/>
              </a:spcBef>
              <a:spcAft>
                <a:spcPts val="0"/>
              </a:spcAft>
              <a:buClr>
                <a:schemeClr val="dk1"/>
              </a:buClr>
              <a:buSzPts val="1400"/>
              <a:buNone/>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2" name="Google Shape;22;p2"/>
          <p:cNvPicPr preferRelativeResize="0"/>
          <p:nvPr/>
        </p:nvPicPr>
        <p:blipFill rotWithShape="1">
          <a:blip r:embed="rId2">
            <a:alphaModFix/>
          </a:blip>
          <a:srcRect b="26127" l="7742" r="77626" t="27473"/>
          <a:stretch/>
        </p:blipFill>
        <p:spPr>
          <a:xfrm>
            <a:off x="8644463" y="111390"/>
            <a:ext cx="396478" cy="47148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60" name="Shape 60"/>
        <p:cNvGrpSpPr/>
        <p:nvPr/>
      </p:nvGrpSpPr>
      <p:grpSpPr>
        <a:xfrm>
          <a:off x="0" y="0"/>
          <a:ext cx="0" cy="0"/>
          <a:chOff x="0" y="0"/>
          <a:chExt cx="0" cy="0"/>
        </a:xfrm>
      </p:grpSpPr>
      <p:sp>
        <p:nvSpPr>
          <p:cNvPr id="61" name="Google Shape;61;p11"/>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11"/>
          <p:cNvSpPr txBox="1"/>
          <p:nvPr>
            <p:ph idx="1" type="body"/>
          </p:nvPr>
        </p:nvSpPr>
        <p:spPr>
          <a:xfrm>
            <a:off x="311700" y="1152475"/>
            <a:ext cx="8520600" cy="34164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800"/>
              </a:spcBef>
              <a:spcAft>
                <a:spcPts val="0"/>
              </a:spcAft>
              <a:buSzPts val="1200"/>
              <a:buChar char="•"/>
              <a:defRPr/>
            </a:lvl1pPr>
            <a:lvl2pPr indent="-298450" lvl="1" marL="914400" algn="l">
              <a:lnSpc>
                <a:spcPct val="100000"/>
              </a:lnSpc>
              <a:spcBef>
                <a:spcPts val="400"/>
              </a:spcBef>
              <a:spcAft>
                <a:spcPts val="0"/>
              </a:spcAft>
              <a:buSzPts val="1100"/>
              <a:buChar char="•"/>
              <a:defRPr/>
            </a:lvl2pPr>
            <a:lvl3pPr indent="-285750" lvl="2" marL="1371600" algn="l">
              <a:lnSpc>
                <a:spcPct val="100000"/>
              </a:lnSpc>
              <a:spcBef>
                <a:spcPts val="400"/>
              </a:spcBef>
              <a:spcAft>
                <a:spcPts val="0"/>
              </a:spcAft>
              <a:buSzPts val="900"/>
              <a:buChar char="•"/>
              <a:defRPr/>
            </a:lvl3pPr>
            <a:lvl4pPr indent="-279400" lvl="3" marL="1828800" algn="l">
              <a:lnSpc>
                <a:spcPct val="100000"/>
              </a:lnSpc>
              <a:spcBef>
                <a:spcPts val="400"/>
              </a:spcBef>
              <a:spcAft>
                <a:spcPts val="0"/>
              </a:spcAft>
              <a:buSzPts val="800"/>
              <a:buChar char="•"/>
              <a:defRPr/>
            </a:lvl4pPr>
            <a:lvl5pPr indent="-266700" lvl="4" marL="2286000" algn="l">
              <a:lnSpc>
                <a:spcPct val="100000"/>
              </a:lnSpc>
              <a:spcBef>
                <a:spcPts val="400"/>
              </a:spcBef>
              <a:spcAft>
                <a:spcPts val="0"/>
              </a:spcAft>
              <a:buSzPts val="6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63" name="Google Shape;63;p11"/>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1"/>
          <p:cNvSpPr txBox="1"/>
          <p:nvPr>
            <p:ph idx="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Dark">
  <p:cSld name="Impact Slide Dark">
    <p:bg>
      <p:bgPr>
        <a:solidFill>
          <a:schemeClr val="dk1"/>
        </a:solidFill>
      </p:bgPr>
    </p:bg>
    <p:spTree>
      <p:nvGrpSpPr>
        <p:cNvPr id="65" name="Shape 65"/>
        <p:cNvGrpSpPr/>
        <p:nvPr/>
      </p:nvGrpSpPr>
      <p:grpSpPr>
        <a:xfrm>
          <a:off x="0" y="0"/>
          <a:ext cx="0" cy="0"/>
          <a:chOff x="0" y="0"/>
          <a:chExt cx="0" cy="0"/>
        </a:xfrm>
      </p:grpSpPr>
      <p:pic>
        <p:nvPicPr>
          <p:cNvPr descr="A view of the earth from space&#10;&#10;Description automatically generated with medium confidence" id="66" name="Google Shape;66;p12"/>
          <p:cNvPicPr preferRelativeResize="0"/>
          <p:nvPr/>
        </p:nvPicPr>
        <p:blipFill rotWithShape="1">
          <a:blip r:embed="rId2">
            <a:alphaModFix/>
          </a:blip>
          <a:srcRect b="0" l="0" r="0" t="0"/>
          <a:stretch/>
        </p:blipFill>
        <p:spPr>
          <a:xfrm>
            <a:off x="-29817" y="-52026"/>
            <a:ext cx="9302078" cy="5232419"/>
          </a:xfrm>
          <a:prstGeom prst="rect">
            <a:avLst/>
          </a:prstGeom>
          <a:noFill/>
          <a:ln>
            <a:noFill/>
          </a:ln>
        </p:spPr>
      </p:pic>
      <p:sp>
        <p:nvSpPr>
          <p:cNvPr id="67" name="Google Shape;67;p12"/>
          <p:cNvSpPr/>
          <p:nvPr/>
        </p:nvSpPr>
        <p:spPr>
          <a:xfrm>
            <a:off x="-29817" y="-52026"/>
            <a:ext cx="9302100" cy="5269200"/>
          </a:xfrm>
          <a:prstGeom prst="rect">
            <a:avLst/>
          </a:prstGeom>
          <a:solidFill>
            <a:schemeClr val="dk1">
              <a:alpha val="6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Shape&#10;&#10;Description automatically generated" id="68" name="Google Shape;68;p12"/>
          <p:cNvPicPr preferRelativeResize="0"/>
          <p:nvPr/>
        </p:nvPicPr>
        <p:blipFill rotWithShape="1">
          <a:blip r:embed="rId3">
            <a:alphaModFix/>
          </a:blip>
          <a:srcRect b="0" l="0" r="0" t="0"/>
          <a:stretch/>
        </p:blipFill>
        <p:spPr>
          <a:xfrm>
            <a:off x="3777425" y="-47845"/>
            <a:ext cx="5524652" cy="5261576"/>
          </a:xfrm>
          <a:prstGeom prst="rect">
            <a:avLst/>
          </a:prstGeom>
          <a:noFill/>
          <a:ln>
            <a:noFill/>
          </a:ln>
        </p:spPr>
      </p:pic>
      <p:sp>
        <p:nvSpPr>
          <p:cNvPr id="69" name="Google Shape;69;p12"/>
          <p:cNvSpPr txBox="1"/>
          <p:nvPr>
            <p:ph type="ctrTitle"/>
          </p:nvPr>
        </p:nvSpPr>
        <p:spPr>
          <a:xfrm>
            <a:off x="4766216" y="491181"/>
            <a:ext cx="3481500" cy="8424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3"/>
              </a:buClr>
              <a:buSzPts val="2700"/>
              <a:buFont typeface="Arial"/>
              <a:buNone/>
              <a:defRPr sz="2700">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2"/>
          <p:cNvSpPr txBox="1"/>
          <p:nvPr>
            <p:ph idx="1" type="subTitle"/>
          </p:nvPr>
        </p:nvSpPr>
        <p:spPr>
          <a:xfrm>
            <a:off x="4766216" y="1640874"/>
            <a:ext cx="3481500" cy="15291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rgbClr val="262626"/>
              </a:buClr>
              <a:buSzPts val="1500"/>
              <a:buNone/>
              <a:defRPr sz="1500">
                <a:solidFill>
                  <a:srgbClr val="262626"/>
                </a:solidFill>
              </a:defRPr>
            </a:lvl1pPr>
            <a:lvl2pPr lvl="1" algn="ctr">
              <a:lnSpc>
                <a:spcPct val="100000"/>
              </a:lnSpc>
              <a:spcBef>
                <a:spcPts val="400"/>
              </a:spcBef>
              <a:spcAft>
                <a:spcPts val="0"/>
              </a:spcAft>
              <a:buClr>
                <a:srgbClr val="262626"/>
              </a:buClr>
              <a:buSzPts val="1500"/>
              <a:buNone/>
              <a:defRPr sz="1500"/>
            </a:lvl2pPr>
            <a:lvl3pPr lvl="2" algn="ctr">
              <a:lnSpc>
                <a:spcPct val="100000"/>
              </a:lnSpc>
              <a:spcBef>
                <a:spcPts val="400"/>
              </a:spcBef>
              <a:spcAft>
                <a:spcPts val="0"/>
              </a:spcAft>
              <a:buClr>
                <a:srgbClr val="262626"/>
              </a:buClr>
              <a:buSzPts val="1400"/>
              <a:buNone/>
              <a:defRPr sz="1400"/>
            </a:lvl3pPr>
            <a:lvl4pPr lvl="3" algn="ctr">
              <a:lnSpc>
                <a:spcPct val="100000"/>
              </a:lnSpc>
              <a:spcBef>
                <a:spcPts val="400"/>
              </a:spcBef>
              <a:spcAft>
                <a:spcPts val="0"/>
              </a:spcAft>
              <a:buClr>
                <a:srgbClr val="262626"/>
              </a:buClr>
              <a:buSzPts val="1200"/>
              <a:buNone/>
              <a:defRPr sz="1200"/>
            </a:lvl4pPr>
            <a:lvl5pPr lvl="4" algn="ctr">
              <a:lnSpc>
                <a:spcPct val="100000"/>
              </a:lnSpc>
              <a:spcBef>
                <a:spcPts val="400"/>
              </a:spcBef>
              <a:spcAft>
                <a:spcPts val="0"/>
              </a:spcAft>
              <a:buClr>
                <a:srgbClr val="26262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1" name="Google Shape;71;p12"/>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2">
    <p:spTree>
      <p:nvGrpSpPr>
        <p:cNvPr id="72" name="Shape 72"/>
        <p:cNvGrpSpPr/>
        <p:nvPr/>
      </p:nvGrpSpPr>
      <p:grpSpPr>
        <a:xfrm>
          <a:off x="0" y="0"/>
          <a:ext cx="0" cy="0"/>
          <a:chOff x="0" y="0"/>
          <a:chExt cx="0" cy="0"/>
        </a:xfrm>
      </p:grpSpPr>
      <p:sp>
        <p:nvSpPr>
          <p:cNvPr id="73" name="Google Shape;73;p13"/>
          <p:cNvSpPr/>
          <p:nvPr/>
        </p:nvSpPr>
        <p:spPr>
          <a:xfrm>
            <a:off x="-11171" y="-53119"/>
            <a:ext cx="9168300" cy="703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3"/>
          <p:cNvSpPr txBox="1"/>
          <p:nvPr>
            <p:ph idx="1" type="body"/>
          </p:nvPr>
        </p:nvSpPr>
        <p:spPr>
          <a:xfrm>
            <a:off x="323350" y="692975"/>
            <a:ext cx="7792200" cy="34164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00"/>
            </a:lvl1pPr>
            <a:lvl2pPr indent="-304800" lvl="1" marL="914400" algn="l">
              <a:lnSpc>
                <a:spcPct val="100000"/>
              </a:lnSpc>
              <a:spcBef>
                <a:spcPts val="0"/>
              </a:spcBef>
              <a:spcAft>
                <a:spcPts val="0"/>
              </a:spcAft>
              <a:buClr>
                <a:srgbClr val="434343"/>
              </a:buClr>
              <a:buSzPts val="1200"/>
              <a:buFont typeface="Roboto"/>
              <a:buAutoNum type="alphaLcPeriod"/>
              <a:defRPr/>
            </a:lvl2pPr>
            <a:lvl3pPr indent="-304800" lvl="2" marL="1371600" algn="l">
              <a:lnSpc>
                <a:spcPct val="100000"/>
              </a:lnSpc>
              <a:spcBef>
                <a:spcPts val="0"/>
              </a:spcBef>
              <a:spcAft>
                <a:spcPts val="0"/>
              </a:spcAft>
              <a:buClr>
                <a:srgbClr val="434343"/>
              </a:buClr>
              <a:buSzPts val="1200"/>
              <a:buFont typeface="Roboto"/>
              <a:buAutoNum type="romanLcPeriod"/>
              <a:defRPr/>
            </a:lvl3pPr>
            <a:lvl4pPr indent="-304800" lvl="3" marL="1828800" algn="l">
              <a:lnSpc>
                <a:spcPct val="100000"/>
              </a:lnSpc>
              <a:spcBef>
                <a:spcPts val="0"/>
              </a:spcBef>
              <a:spcAft>
                <a:spcPts val="0"/>
              </a:spcAft>
              <a:buClr>
                <a:srgbClr val="434343"/>
              </a:buClr>
              <a:buSzPts val="1200"/>
              <a:buFont typeface="Roboto"/>
              <a:buAutoNum type="arabicPeriod"/>
              <a:defRPr/>
            </a:lvl4pPr>
            <a:lvl5pPr indent="-304800" lvl="4" marL="2286000" algn="l">
              <a:lnSpc>
                <a:spcPct val="100000"/>
              </a:lnSpc>
              <a:spcBef>
                <a:spcPts val="0"/>
              </a:spcBef>
              <a:spcAft>
                <a:spcPts val="0"/>
              </a:spcAft>
              <a:buClr>
                <a:srgbClr val="434343"/>
              </a:buClr>
              <a:buSzPts val="1200"/>
              <a:buFont typeface="Roboto"/>
              <a:buAutoNum type="alphaLcPeriod"/>
              <a:defRPr/>
            </a:lvl5pPr>
            <a:lvl6pPr indent="-304800" lvl="5" marL="2743200" algn="l">
              <a:lnSpc>
                <a:spcPct val="100000"/>
              </a:lnSpc>
              <a:spcBef>
                <a:spcPts val="0"/>
              </a:spcBef>
              <a:spcAft>
                <a:spcPts val="0"/>
              </a:spcAft>
              <a:buClr>
                <a:srgbClr val="434343"/>
              </a:buClr>
              <a:buSzPts val="1200"/>
              <a:buFont typeface="Roboto"/>
              <a:buAutoNum type="romanLcPeriod"/>
              <a:defRPr/>
            </a:lvl6pPr>
            <a:lvl7pPr indent="-304800" lvl="6" marL="3200400" algn="l">
              <a:lnSpc>
                <a:spcPct val="100000"/>
              </a:lnSpc>
              <a:spcBef>
                <a:spcPts val="0"/>
              </a:spcBef>
              <a:spcAft>
                <a:spcPts val="0"/>
              </a:spcAft>
              <a:buClr>
                <a:srgbClr val="434343"/>
              </a:buClr>
              <a:buSzPts val="1200"/>
              <a:buFont typeface="Roboto"/>
              <a:buAutoNum type="arabicPeriod"/>
              <a:defRPr/>
            </a:lvl7pPr>
            <a:lvl8pPr indent="-304800" lvl="7" marL="3657600" algn="l">
              <a:lnSpc>
                <a:spcPct val="100000"/>
              </a:lnSpc>
              <a:spcBef>
                <a:spcPts val="0"/>
              </a:spcBef>
              <a:spcAft>
                <a:spcPts val="0"/>
              </a:spcAft>
              <a:buClr>
                <a:srgbClr val="434343"/>
              </a:buClr>
              <a:buSzPts val="1200"/>
              <a:buFont typeface="Roboto"/>
              <a:buAutoNum type="alphaLcPeriod"/>
              <a:defRPr/>
            </a:lvl8pPr>
            <a:lvl9pPr indent="-304800" lvl="8" marL="4114800" algn="l">
              <a:lnSpc>
                <a:spcPct val="100000"/>
              </a:lnSpc>
              <a:spcBef>
                <a:spcPts val="0"/>
              </a:spcBef>
              <a:spcAft>
                <a:spcPts val="0"/>
              </a:spcAft>
              <a:buClr>
                <a:srgbClr val="434343"/>
              </a:buClr>
              <a:buSzPts val="1200"/>
              <a:buFont typeface="Roboto"/>
              <a:buAutoNum type="romanLcPeriod"/>
              <a:defRPr/>
            </a:lvl9pPr>
          </a:lstStyle>
          <a:p/>
        </p:txBody>
      </p:sp>
      <p:sp>
        <p:nvSpPr>
          <p:cNvPr id="75" name="Google Shape;75;p13"/>
          <p:cNvSpPr txBox="1"/>
          <p:nvPr>
            <p:ph type="title"/>
          </p:nvPr>
        </p:nvSpPr>
        <p:spPr>
          <a:xfrm>
            <a:off x="11850" y="35457"/>
            <a:ext cx="6853200" cy="426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000"/>
              <a:buFont typeface="Poppins"/>
              <a:buNone/>
              <a:defRPr b="1" i="0" sz="2000" u="none" cap="none" strike="noStrike">
                <a:solidFill>
                  <a:srgbClr val="FFFFFF"/>
                </a:solidFill>
                <a:latin typeface="Poppins"/>
                <a:ea typeface="Poppins"/>
                <a:cs typeface="Poppins"/>
                <a:sym typeface="Poppins"/>
              </a:defRPr>
            </a:lvl1pPr>
            <a:lvl2pPr lvl="1" marR="0" algn="l">
              <a:lnSpc>
                <a:spcPct val="100000"/>
              </a:lnSpc>
              <a:spcBef>
                <a:spcPts val="0"/>
              </a:spcBef>
              <a:spcAft>
                <a:spcPts val="0"/>
              </a:spcAft>
              <a:buClr>
                <a:srgbClr val="000000"/>
              </a:buClr>
              <a:buSzPts val="2000"/>
              <a:buFont typeface="Poppins"/>
              <a:buNone/>
              <a:defRPr b="1" i="0" sz="2000" u="none" cap="none" strike="noStrike">
                <a:solidFill>
                  <a:srgbClr val="000000"/>
                </a:solidFill>
                <a:latin typeface="Poppins"/>
                <a:ea typeface="Poppins"/>
                <a:cs typeface="Poppins"/>
                <a:sym typeface="Poppins"/>
              </a:defRPr>
            </a:lvl2pPr>
            <a:lvl3pPr lvl="2" marR="0" algn="l">
              <a:lnSpc>
                <a:spcPct val="100000"/>
              </a:lnSpc>
              <a:spcBef>
                <a:spcPts val="0"/>
              </a:spcBef>
              <a:spcAft>
                <a:spcPts val="0"/>
              </a:spcAft>
              <a:buClr>
                <a:srgbClr val="000000"/>
              </a:buClr>
              <a:buSzPts val="2000"/>
              <a:buFont typeface="Poppins"/>
              <a:buNone/>
              <a:defRPr b="1" i="0" sz="2000" u="none" cap="none" strike="noStrike">
                <a:solidFill>
                  <a:srgbClr val="000000"/>
                </a:solidFill>
                <a:latin typeface="Poppins"/>
                <a:ea typeface="Poppins"/>
                <a:cs typeface="Poppins"/>
                <a:sym typeface="Poppins"/>
              </a:defRPr>
            </a:lvl3pPr>
            <a:lvl4pPr lvl="3" marR="0" algn="l">
              <a:lnSpc>
                <a:spcPct val="100000"/>
              </a:lnSpc>
              <a:spcBef>
                <a:spcPts val="0"/>
              </a:spcBef>
              <a:spcAft>
                <a:spcPts val="0"/>
              </a:spcAft>
              <a:buClr>
                <a:srgbClr val="000000"/>
              </a:buClr>
              <a:buSzPts val="2000"/>
              <a:buFont typeface="Poppins"/>
              <a:buNone/>
              <a:defRPr b="1" i="0" sz="2000" u="none" cap="none" strike="noStrike">
                <a:solidFill>
                  <a:srgbClr val="000000"/>
                </a:solidFill>
                <a:latin typeface="Poppins"/>
                <a:ea typeface="Poppins"/>
                <a:cs typeface="Poppins"/>
                <a:sym typeface="Poppins"/>
              </a:defRPr>
            </a:lvl4pPr>
            <a:lvl5pPr lvl="4" marR="0" algn="l">
              <a:lnSpc>
                <a:spcPct val="100000"/>
              </a:lnSpc>
              <a:spcBef>
                <a:spcPts val="0"/>
              </a:spcBef>
              <a:spcAft>
                <a:spcPts val="0"/>
              </a:spcAft>
              <a:buClr>
                <a:srgbClr val="000000"/>
              </a:buClr>
              <a:buSzPts val="2000"/>
              <a:buFont typeface="Poppins"/>
              <a:buNone/>
              <a:defRPr b="1" i="0" sz="2000" u="none" cap="none" strike="noStrike">
                <a:solidFill>
                  <a:srgbClr val="000000"/>
                </a:solidFill>
                <a:latin typeface="Poppins"/>
                <a:ea typeface="Poppins"/>
                <a:cs typeface="Poppins"/>
                <a:sym typeface="Poppins"/>
              </a:defRPr>
            </a:lvl5pPr>
            <a:lvl6pPr lvl="5" marR="0" algn="l">
              <a:lnSpc>
                <a:spcPct val="100000"/>
              </a:lnSpc>
              <a:spcBef>
                <a:spcPts val="0"/>
              </a:spcBef>
              <a:spcAft>
                <a:spcPts val="0"/>
              </a:spcAft>
              <a:buClr>
                <a:srgbClr val="000000"/>
              </a:buClr>
              <a:buSzPts val="2000"/>
              <a:buFont typeface="Poppins"/>
              <a:buNone/>
              <a:defRPr b="1" i="0" sz="2000" u="none" cap="none" strike="noStrike">
                <a:solidFill>
                  <a:srgbClr val="000000"/>
                </a:solidFill>
                <a:latin typeface="Poppins"/>
                <a:ea typeface="Poppins"/>
                <a:cs typeface="Poppins"/>
                <a:sym typeface="Poppins"/>
              </a:defRPr>
            </a:lvl6pPr>
            <a:lvl7pPr lvl="6" marR="0" algn="l">
              <a:lnSpc>
                <a:spcPct val="100000"/>
              </a:lnSpc>
              <a:spcBef>
                <a:spcPts val="0"/>
              </a:spcBef>
              <a:spcAft>
                <a:spcPts val="0"/>
              </a:spcAft>
              <a:buClr>
                <a:srgbClr val="000000"/>
              </a:buClr>
              <a:buSzPts val="2000"/>
              <a:buFont typeface="Poppins"/>
              <a:buNone/>
              <a:defRPr b="1" i="0" sz="2000" u="none" cap="none" strike="noStrike">
                <a:solidFill>
                  <a:srgbClr val="000000"/>
                </a:solidFill>
                <a:latin typeface="Poppins"/>
                <a:ea typeface="Poppins"/>
                <a:cs typeface="Poppins"/>
                <a:sym typeface="Poppins"/>
              </a:defRPr>
            </a:lvl7pPr>
            <a:lvl8pPr lvl="7" marR="0" algn="l">
              <a:lnSpc>
                <a:spcPct val="100000"/>
              </a:lnSpc>
              <a:spcBef>
                <a:spcPts val="0"/>
              </a:spcBef>
              <a:spcAft>
                <a:spcPts val="0"/>
              </a:spcAft>
              <a:buClr>
                <a:srgbClr val="000000"/>
              </a:buClr>
              <a:buSzPts val="2000"/>
              <a:buFont typeface="Poppins"/>
              <a:buNone/>
              <a:defRPr b="1" i="0" sz="2000" u="none" cap="none" strike="noStrike">
                <a:solidFill>
                  <a:srgbClr val="000000"/>
                </a:solidFill>
                <a:latin typeface="Poppins"/>
                <a:ea typeface="Poppins"/>
                <a:cs typeface="Poppins"/>
                <a:sym typeface="Poppins"/>
              </a:defRPr>
            </a:lvl8pPr>
            <a:lvl9pPr lvl="8" marR="0" algn="l">
              <a:lnSpc>
                <a:spcPct val="100000"/>
              </a:lnSpc>
              <a:spcBef>
                <a:spcPts val="0"/>
              </a:spcBef>
              <a:spcAft>
                <a:spcPts val="0"/>
              </a:spcAft>
              <a:buClr>
                <a:srgbClr val="000000"/>
              </a:buClr>
              <a:buSzPts val="2000"/>
              <a:buFont typeface="Poppins"/>
              <a:buNone/>
              <a:defRPr b="1" i="0" sz="2000" u="none" cap="none" strike="noStrike">
                <a:solidFill>
                  <a:srgbClr val="000000"/>
                </a:solidFill>
                <a:latin typeface="Poppins"/>
                <a:ea typeface="Poppins"/>
                <a:cs typeface="Poppins"/>
                <a:sym typeface="Poppins"/>
              </a:defRPr>
            </a:lvl9pPr>
          </a:lstStyle>
          <a:p/>
        </p:txBody>
      </p:sp>
      <p:sp>
        <p:nvSpPr>
          <p:cNvPr id="76" name="Google Shape;76;p13"/>
          <p:cNvSpPr txBox="1"/>
          <p:nvPr>
            <p:ph idx="12" type="sldNum"/>
          </p:nvPr>
        </p:nvSpPr>
        <p:spPr>
          <a:xfrm>
            <a:off x="4297650" y="4826051"/>
            <a:ext cx="5487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000000"/>
                </a:solidFill>
                <a:latin typeface="Nanum Gothic"/>
                <a:ea typeface="Nanum Gothic"/>
                <a:cs typeface="Nanum Gothic"/>
                <a:sym typeface="Nanum Gothic"/>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000000"/>
                </a:solidFill>
                <a:latin typeface="Nanum Gothic"/>
                <a:ea typeface="Nanum Gothic"/>
                <a:cs typeface="Nanum Gothic"/>
                <a:sym typeface="Nanum Gothic"/>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000000"/>
                </a:solidFill>
                <a:latin typeface="Nanum Gothic"/>
                <a:ea typeface="Nanum Gothic"/>
                <a:cs typeface="Nanum Gothic"/>
                <a:sym typeface="Nanum Gothic"/>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000000"/>
                </a:solidFill>
                <a:latin typeface="Nanum Gothic"/>
                <a:ea typeface="Nanum Gothic"/>
                <a:cs typeface="Nanum Gothic"/>
                <a:sym typeface="Nanum Gothic"/>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000000"/>
                </a:solidFill>
                <a:latin typeface="Nanum Gothic"/>
                <a:ea typeface="Nanum Gothic"/>
                <a:cs typeface="Nanum Gothic"/>
                <a:sym typeface="Nanum Gothic"/>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000000"/>
                </a:solidFill>
                <a:latin typeface="Nanum Gothic"/>
                <a:ea typeface="Nanum Gothic"/>
                <a:cs typeface="Nanum Gothic"/>
                <a:sym typeface="Nanum Gothic"/>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000000"/>
                </a:solidFill>
                <a:latin typeface="Nanum Gothic"/>
                <a:ea typeface="Nanum Gothic"/>
                <a:cs typeface="Nanum Gothic"/>
                <a:sym typeface="Nanum Gothic"/>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000000"/>
                </a:solidFill>
                <a:latin typeface="Nanum Gothic"/>
                <a:ea typeface="Nanum Gothic"/>
                <a:cs typeface="Nanum Gothic"/>
                <a:sym typeface="Nanum Gothic"/>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000000"/>
                </a:solidFill>
                <a:latin typeface="Nanum Gothic"/>
                <a:ea typeface="Nanum Gothic"/>
                <a:cs typeface="Nanum Gothic"/>
                <a:sym typeface="Nanum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bg>
      <p:bgPr>
        <a:solidFill>
          <a:srgbClr val="F2F2F2"/>
        </a:solidFill>
      </p:bgPr>
    </p:bg>
    <p:spTree>
      <p:nvGrpSpPr>
        <p:cNvPr id="77" name="Shape 77"/>
        <p:cNvGrpSpPr/>
        <p:nvPr/>
      </p:nvGrpSpPr>
      <p:grpSpPr>
        <a:xfrm>
          <a:off x="0" y="0"/>
          <a:ext cx="0" cy="0"/>
          <a:chOff x="0" y="0"/>
          <a:chExt cx="0" cy="0"/>
        </a:xfrm>
      </p:grpSpPr>
      <p:sp>
        <p:nvSpPr>
          <p:cNvPr id="78" name="Google Shape;78;p14"/>
          <p:cNvSpPr txBox="1"/>
          <p:nvPr>
            <p:ph idx="1" type="body"/>
          </p:nvPr>
        </p:nvSpPr>
        <p:spPr>
          <a:xfrm>
            <a:off x="211610" y="1418154"/>
            <a:ext cx="2370000" cy="448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4"/>
          <p:cNvSpPr txBox="1"/>
          <p:nvPr>
            <p:ph idx="2" type="body"/>
          </p:nvPr>
        </p:nvSpPr>
        <p:spPr>
          <a:xfrm>
            <a:off x="211610" y="887058"/>
            <a:ext cx="2370000" cy="5310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4"/>
          <p:cNvSpPr txBox="1"/>
          <p:nvPr>
            <p:ph idx="3" type="body"/>
          </p:nvPr>
        </p:nvSpPr>
        <p:spPr>
          <a:xfrm>
            <a:off x="6562311" y="1418154"/>
            <a:ext cx="2370000" cy="448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4"/>
          <p:cNvSpPr txBox="1"/>
          <p:nvPr>
            <p:ph idx="4" type="body"/>
          </p:nvPr>
        </p:nvSpPr>
        <p:spPr>
          <a:xfrm>
            <a:off x="6562311" y="887058"/>
            <a:ext cx="2370000" cy="5310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4"/>
          <p:cNvSpPr txBox="1"/>
          <p:nvPr>
            <p:ph idx="5" type="body"/>
          </p:nvPr>
        </p:nvSpPr>
        <p:spPr>
          <a:xfrm>
            <a:off x="3386960" y="1418154"/>
            <a:ext cx="2370000" cy="448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14"/>
          <p:cNvSpPr txBox="1"/>
          <p:nvPr>
            <p:ph idx="6" type="body"/>
          </p:nvPr>
        </p:nvSpPr>
        <p:spPr>
          <a:xfrm>
            <a:off x="3386960" y="887058"/>
            <a:ext cx="2370000" cy="5310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4"/>
          <p:cNvSpPr txBox="1"/>
          <p:nvPr>
            <p:ph idx="7" type="body"/>
          </p:nvPr>
        </p:nvSpPr>
        <p:spPr>
          <a:xfrm>
            <a:off x="211610" y="2647865"/>
            <a:ext cx="2370000" cy="448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4"/>
          <p:cNvSpPr txBox="1"/>
          <p:nvPr>
            <p:ph idx="8" type="body"/>
          </p:nvPr>
        </p:nvSpPr>
        <p:spPr>
          <a:xfrm>
            <a:off x="211610" y="2116769"/>
            <a:ext cx="2370000" cy="5310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4"/>
          <p:cNvSpPr txBox="1"/>
          <p:nvPr>
            <p:ph idx="9" type="body"/>
          </p:nvPr>
        </p:nvSpPr>
        <p:spPr>
          <a:xfrm>
            <a:off x="6562311" y="2647865"/>
            <a:ext cx="2370000" cy="448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4"/>
          <p:cNvSpPr txBox="1"/>
          <p:nvPr>
            <p:ph idx="13" type="body"/>
          </p:nvPr>
        </p:nvSpPr>
        <p:spPr>
          <a:xfrm>
            <a:off x="6562311" y="2116769"/>
            <a:ext cx="2370000" cy="5310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4"/>
          <p:cNvSpPr txBox="1"/>
          <p:nvPr>
            <p:ph idx="14" type="body"/>
          </p:nvPr>
        </p:nvSpPr>
        <p:spPr>
          <a:xfrm>
            <a:off x="3386960" y="2647865"/>
            <a:ext cx="2370000" cy="448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4"/>
          <p:cNvSpPr txBox="1"/>
          <p:nvPr>
            <p:ph idx="15" type="body"/>
          </p:nvPr>
        </p:nvSpPr>
        <p:spPr>
          <a:xfrm>
            <a:off x="3386960" y="2116769"/>
            <a:ext cx="2370000" cy="5310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4"/>
          <p:cNvSpPr txBox="1"/>
          <p:nvPr>
            <p:ph idx="16" type="body"/>
          </p:nvPr>
        </p:nvSpPr>
        <p:spPr>
          <a:xfrm>
            <a:off x="211610" y="3878719"/>
            <a:ext cx="2370000" cy="448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4"/>
          <p:cNvSpPr txBox="1"/>
          <p:nvPr>
            <p:ph idx="17" type="body"/>
          </p:nvPr>
        </p:nvSpPr>
        <p:spPr>
          <a:xfrm>
            <a:off x="211610" y="3347623"/>
            <a:ext cx="2370000" cy="5310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4"/>
          <p:cNvSpPr txBox="1"/>
          <p:nvPr>
            <p:ph idx="18" type="body"/>
          </p:nvPr>
        </p:nvSpPr>
        <p:spPr>
          <a:xfrm>
            <a:off x="6562311" y="3878719"/>
            <a:ext cx="2370000" cy="448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14"/>
          <p:cNvSpPr txBox="1"/>
          <p:nvPr>
            <p:ph idx="19" type="body"/>
          </p:nvPr>
        </p:nvSpPr>
        <p:spPr>
          <a:xfrm>
            <a:off x="6562311" y="3347623"/>
            <a:ext cx="2370000" cy="5310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3600"/>
              <a:buFont typeface="Arial"/>
              <a:buNone/>
              <a:defRPr b="1" sz="3600">
                <a:solidFill>
                  <a:schemeClr val="accent5"/>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14"/>
          <p:cNvSpPr txBox="1"/>
          <p:nvPr>
            <p:ph idx="20" type="body"/>
          </p:nvPr>
        </p:nvSpPr>
        <p:spPr>
          <a:xfrm>
            <a:off x="3386960" y="3878719"/>
            <a:ext cx="2370000" cy="448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14"/>
          <p:cNvSpPr txBox="1"/>
          <p:nvPr>
            <p:ph idx="21" type="body"/>
          </p:nvPr>
        </p:nvSpPr>
        <p:spPr>
          <a:xfrm>
            <a:off x="3386960" y="3347623"/>
            <a:ext cx="2370000" cy="5310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4"/>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7" name="Google Shape;97;p14"/>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4"/>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s">
  <p:cSld name="3 icons">
    <p:spTree>
      <p:nvGrpSpPr>
        <p:cNvPr id="99" name="Shape 99"/>
        <p:cNvGrpSpPr/>
        <p:nvPr/>
      </p:nvGrpSpPr>
      <p:grpSpPr>
        <a:xfrm>
          <a:off x="0" y="0"/>
          <a:ext cx="0" cy="0"/>
          <a:chOff x="0" y="0"/>
          <a:chExt cx="0" cy="0"/>
        </a:xfrm>
      </p:grpSpPr>
      <p:sp>
        <p:nvSpPr>
          <p:cNvPr id="100" name="Google Shape;100;p15"/>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15"/>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2" name="Google Shape;102;p15"/>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ph idx="1" type="body"/>
          </p:nvPr>
        </p:nvSpPr>
        <p:spPr>
          <a:xfrm>
            <a:off x="3531824" y="2392684"/>
            <a:ext cx="2073900" cy="11724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rgbClr val="262626"/>
              </a:buClr>
              <a:buSzPts val="1400"/>
              <a:buFont typeface="Arial"/>
              <a:buNone/>
              <a:defRPr sz="14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15"/>
          <p:cNvSpPr txBox="1"/>
          <p:nvPr>
            <p:ph idx="2" type="body"/>
          </p:nvPr>
        </p:nvSpPr>
        <p:spPr>
          <a:xfrm>
            <a:off x="3531824" y="2094516"/>
            <a:ext cx="2073900" cy="3918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chemeClr val="accent3"/>
              </a:buClr>
              <a:buSzPts val="1800"/>
              <a:buFont typeface="Arial"/>
              <a:buNone/>
              <a:defRPr b="1" sz="1800">
                <a:solidFill>
                  <a:schemeClr val="accent3"/>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15"/>
          <p:cNvSpPr txBox="1"/>
          <p:nvPr>
            <p:ph idx="3" type="body"/>
          </p:nvPr>
        </p:nvSpPr>
        <p:spPr>
          <a:xfrm>
            <a:off x="6370274" y="2392684"/>
            <a:ext cx="2073900" cy="11724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rgbClr val="262626"/>
              </a:buClr>
              <a:buSzPts val="1400"/>
              <a:buFont typeface="Arial"/>
              <a:buNone/>
              <a:defRPr sz="14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15"/>
          <p:cNvSpPr txBox="1"/>
          <p:nvPr>
            <p:ph idx="4" type="body"/>
          </p:nvPr>
        </p:nvSpPr>
        <p:spPr>
          <a:xfrm>
            <a:off x="6370274" y="2094516"/>
            <a:ext cx="2073900" cy="3918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chemeClr val="accent3"/>
              </a:buClr>
              <a:buSzPts val="1800"/>
              <a:buFont typeface="Arial"/>
              <a:buNone/>
              <a:defRPr b="1" sz="1800">
                <a:solidFill>
                  <a:schemeClr val="accent3"/>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15"/>
          <p:cNvSpPr txBox="1"/>
          <p:nvPr>
            <p:ph idx="5" type="body"/>
          </p:nvPr>
        </p:nvSpPr>
        <p:spPr>
          <a:xfrm>
            <a:off x="699947" y="2392684"/>
            <a:ext cx="2073900" cy="11724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rgbClr val="262626"/>
              </a:buClr>
              <a:buSzPts val="1400"/>
              <a:buFont typeface="Arial"/>
              <a:buNone/>
              <a:defRPr sz="14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15"/>
          <p:cNvSpPr txBox="1"/>
          <p:nvPr>
            <p:ph idx="6" type="body"/>
          </p:nvPr>
        </p:nvSpPr>
        <p:spPr>
          <a:xfrm>
            <a:off x="699947" y="2094516"/>
            <a:ext cx="2073900" cy="3918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chemeClr val="accent3"/>
              </a:buClr>
              <a:buSzPts val="1800"/>
              <a:buFont typeface="Arial"/>
              <a:buNone/>
              <a:defRPr b="1" sz="1800">
                <a:solidFill>
                  <a:schemeClr val="accent3"/>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cons">
  <p:cSld name="6 icons">
    <p:spTree>
      <p:nvGrpSpPr>
        <p:cNvPr id="109" name="Shape 109"/>
        <p:cNvGrpSpPr/>
        <p:nvPr/>
      </p:nvGrpSpPr>
      <p:grpSpPr>
        <a:xfrm>
          <a:off x="0" y="0"/>
          <a:ext cx="0" cy="0"/>
          <a:chOff x="0" y="0"/>
          <a:chExt cx="0" cy="0"/>
        </a:xfrm>
      </p:grpSpPr>
      <p:sp>
        <p:nvSpPr>
          <p:cNvPr id="110" name="Google Shape;110;p16"/>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16"/>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2" name="Google Shape;112;p16"/>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16"/>
          <p:cNvSpPr txBox="1"/>
          <p:nvPr>
            <p:ph idx="1" type="body"/>
          </p:nvPr>
        </p:nvSpPr>
        <p:spPr>
          <a:xfrm>
            <a:off x="3531824" y="1735646"/>
            <a:ext cx="2073900" cy="571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rgbClr val="262626"/>
              </a:buClr>
              <a:buSzPts val="1200"/>
              <a:buFont typeface="Arial"/>
              <a:buNone/>
              <a:defRPr sz="12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16"/>
          <p:cNvSpPr txBox="1"/>
          <p:nvPr>
            <p:ph idx="2" type="body"/>
          </p:nvPr>
        </p:nvSpPr>
        <p:spPr>
          <a:xfrm>
            <a:off x="3531824" y="1487013"/>
            <a:ext cx="2073900" cy="391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16"/>
          <p:cNvSpPr txBox="1"/>
          <p:nvPr>
            <p:ph idx="3" type="body"/>
          </p:nvPr>
        </p:nvSpPr>
        <p:spPr>
          <a:xfrm>
            <a:off x="6370274" y="1735646"/>
            <a:ext cx="2073900" cy="571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rgbClr val="262626"/>
              </a:buClr>
              <a:buSzPts val="1200"/>
              <a:buFont typeface="Arial"/>
              <a:buNone/>
              <a:defRPr sz="12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16"/>
          <p:cNvSpPr txBox="1"/>
          <p:nvPr>
            <p:ph idx="4" type="body"/>
          </p:nvPr>
        </p:nvSpPr>
        <p:spPr>
          <a:xfrm>
            <a:off x="6370274" y="1487013"/>
            <a:ext cx="2073900" cy="391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6"/>
          <p:cNvSpPr txBox="1"/>
          <p:nvPr>
            <p:ph idx="5" type="body"/>
          </p:nvPr>
        </p:nvSpPr>
        <p:spPr>
          <a:xfrm>
            <a:off x="699947" y="1735646"/>
            <a:ext cx="2073900" cy="571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rgbClr val="262626"/>
              </a:buClr>
              <a:buSzPts val="1200"/>
              <a:buFont typeface="Arial"/>
              <a:buNone/>
              <a:defRPr sz="12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6"/>
          <p:cNvSpPr txBox="1"/>
          <p:nvPr>
            <p:ph idx="6" type="body"/>
          </p:nvPr>
        </p:nvSpPr>
        <p:spPr>
          <a:xfrm>
            <a:off x="699947" y="1487013"/>
            <a:ext cx="2073900" cy="391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16"/>
          <p:cNvSpPr txBox="1"/>
          <p:nvPr>
            <p:ph idx="7" type="body"/>
          </p:nvPr>
        </p:nvSpPr>
        <p:spPr>
          <a:xfrm>
            <a:off x="3531824" y="3478721"/>
            <a:ext cx="2073900" cy="571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rgbClr val="262626"/>
              </a:buClr>
              <a:buSzPts val="1200"/>
              <a:buFont typeface="Arial"/>
              <a:buNone/>
              <a:defRPr sz="12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16"/>
          <p:cNvSpPr txBox="1"/>
          <p:nvPr>
            <p:ph idx="8" type="body"/>
          </p:nvPr>
        </p:nvSpPr>
        <p:spPr>
          <a:xfrm>
            <a:off x="3531824" y="3230088"/>
            <a:ext cx="2073900" cy="391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16"/>
          <p:cNvSpPr txBox="1"/>
          <p:nvPr>
            <p:ph idx="9" type="body"/>
          </p:nvPr>
        </p:nvSpPr>
        <p:spPr>
          <a:xfrm>
            <a:off x="6370274" y="3478721"/>
            <a:ext cx="2073900" cy="571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rgbClr val="262626"/>
              </a:buClr>
              <a:buSzPts val="1200"/>
              <a:buFont typeface="Arial"/>
              <a:buNone/>
              <a:defRPr sz="12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16"/>
          <p:cNvSpPr txBox="1"/>
          <p:nvPr>
            <p:ph idx="13" type="body"/>
          </p:nvPr>
        </p:nvSpPr>
        <p:spPr>
          <a:xfrm>
            <a:off x="6370274" y="3230088"/>
            <a:ext cx="2073900" cy="391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16"/>
          <p:cNvSpPr txBox="1"/>
          <p:nvPr>
            <p:ph idx="14" type="body"/>
          </p:nvPr>
        </p:nvSpPr>
        <p:spPr>
          <a:xfrm>
            <a:off x="699947" y="3478721"/>
            <a:ext cx="2073900" cy="571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rgbClr val="262626"/>
              </a:buClr>
              <a:buSzPts val="1200"/>
              <a:buFont typeface="Arial"/>
              <a:buNone/>
              <a:defRPr sz="12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16"/>
          <p:cNvSpPr txBox="1"/>
          <p:nvPr>
            <p:ph idx="15" type="body"/>
          </p:nvPr>
        </p:nvSpPr>
        <p:spPr>
          <a:xfrm>
            <a:off x="699947" y="3230088"/>
            <a:ext cx="2073900" cy="391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Blue">
  <p:cSld name="Transition Slide Blue">
    <p:bg>
      <p:bgPr>
        <a:solidFill>
          <a:schemeClr val="lt1"/>
        </a:solidFill>
      </p:bgPr>
    </p:bg>
    <p:spTree>
      <p:nvGrpSpPr>
        <p:cNvPr id="125" name="Shape 125"/>
        <p:cNvGrpSpPr/>
        <p:nvPr/>
      </p:nvGrpSpPr>
      <p:grpSpPr>
        <a:xfrm>
          <a:off x="0" y="0"/>
          <a:ext cx="0" cy="0"/>
          <a:chOff x="0" y="0"/>
          <a:chExt cx="0" cy="0"/>
        </a:xfrm>
      </p:grpSpPr>
      <p:pic>
        <p:nvPicPr>
          <p:cNvPr descr="A view of the earth from space&#10;&#10;Description automatically generated with medium confidence" id="126" name="Google Shape;126;p17"/>
          <p:cNvPicPr preferRelativeResize="0"/>
          <p:nvPr/>
        </p:nvPicPr>
        <p:blipFill rotWithShape="1">
          <a:blip r:embed="rId2">
            <a:alphaModFix/>
          </a:blip>
          <a:srcRect b="0" l="0" r="0" t="0"/>
          <a:stretch/>
        </p:blipFill>
        <p:spPr>
          <a:xfrm>
            <a:off x="0" y="-52026"/>
            <a:ext cx="9302078" cy="5232419"/>
          </a:xfrm>
          <a:prstGeom prst="rect">
            <a:avLst/>
          </a:prstGeom>
          <a:noFill/>
          <a:ln>
            <a:noFill/>
          </a:ln>
        </p:spPr>
      </p:pic>
      <p:sp>
        <p:nvSpPr>
          <p:cNvPr id="127" name="Google Shape;127;p17"/>
          <p:cNvSpPr/>
          <p:nvPr/>
        </p:nvSpPr>
        <p:spPr>
          <a:xfrm>
            <a:off x="1" y="-52026"/>
            <a:ext cx="9302100" cy="5269200"/>
          </a:xfrm>
          <a:prstGeom prst="rect">
            <a:avLst/>
          </a:prstGeom>
          <a:solidFill>
            <a:schemeClr val="dk1">
              <a:alpha val="4784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8" name="Google Shape;128;p17"/>
          <p:cNvSpPr/>
          <p:nvPr/>
        </p:nvSpPr>
        <p:spPr>
          <a:xfrm>
            <a:off x="-133350" y="-52026"/>
            <a:ext cx="5221546" cy="5274935"/>
          </a:xfrm>
          <a:custGeom>
            <a:rect b="b" l="l" r="r" t="t"/>
            <a:pathLst>
              <a:path extrusionOk="0" h="7033247" w="3743044">
                <a:moveTo>
                  <a:pt x="0" y="7495"/>
                </a:moveTo>
                <a:lnTo>
                  <a:pt x="3743044" y="0"/>
                </a:lnTo>
                <a:lnTo>
                  <a:pt x="3304089" y="7033247"/>
                </a:lnTo>
                <a:lnTo>
                  <a:pt x="0" y="7033247"/>
                </a:lnTo>
                <a:lnTo>
                  <a:pt x="0" y="74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9" name="Google Shape;129;p17"/>
          <p:cNvSpPr txBox="1"/>
          <p:nvPr>
            <p:ph type="ctrTitle"/>
          </p:nvPr>
        </p:nvSpPr>
        <p:spPr>
          <a:xfrm>
            <a:off x="383060" y="491181"/>
            <a:ext cx="3481500" cy="8424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17"/>
          <p:cNvSpPr txBox="1"/>
          <p:nvPr>
            <p:ph idx="1" type="subTitle"/>
          </p:nvPr>
        </p:nvSpPr>
        <p:spPr>
          <a:xfrm>
            <a:off x="383060" y="1640874"/>
            <a:ext cx="3481500" cy="15291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chemeClr val="lt1"/>
              </a:buClr>
              <a:buSzPts val="1500"/>
              <a:buNone/>
              <a:defRPr sz="1500">
                <a:solidFill>
                  <a:schemeClr val="lt1"/>
                </a:solidFill>
              </a:defRPr>
            </a:lvl1pPr>
            <a:lvl2pPr lvl="1" algn="ctr">
              <a:lnSpc>
                <a:spcPct val="100000"/>
              </a:lnSpc>
              <a:spcBef>
                <a:spcPts val="400"/>
              </a:spcBef>
              <a:spcAft>
                <a:spcPts val="0"/>
              </a:spcAft>
              <a:buClr>
                <a:srgbClr val="262626"/>
              </a:buClr>
              <a:buSzPts val="1500"/>
              <a:buNone/>
              <a:defRPr sz="1500"/>
            </a:lvl2pPr>
            <a:lvl3pPr lvl="2" algn="ctr">
              <a:lnSpc>
                <a:spcPct val="100000"/>
              </a:lnSpc>
              <a:spcBef>
                <a:spcPts val="400"/>
              </a:spcBef>
              <a:spcAft>
                <a:spcPts val="0"/>
              </a:spcAft>
              <a:buClr>
                <a:srgbClr val="262626"/>
              </a:buClr>
              <a:buSzPts val="1400"/>
              <a:buNone/>
              <a:defRPr sz="1400"/>
            </a:lvl3pPr>
            <a:lvl4pPr lvl="3" algn="ctr">
              <a:lnSpc>
                <a:spcPct val="100000"/>
              </a:lnSpc>
              <a:spcBef>
                <a:spcPts val="400"/>
              </a:spcBef>
              <a:spcAft>
                <a:spcPts val="0"/>
              </a:spcAft>
              <a:buClr>
                <a:srgbClr val="262626"/>
              </a:buClr>
              <a:buSzPts val="1200"/>
              <a:buNone/>
              <a:defRPr sz="1200"/>
            </a:lvl4pPr>
            <a:lvl5pPr lvl="4" algn="ctr">
              <a:lnSpc>
                <a:spcPct val="100000"/>
              </a:lnSpc>
              <a:spcBef>
                <a:spcPts val="400"/>
              </a:spcBef>
              <a:spcAft>
                <a:spcPts val="0"/>
              </a:spcAft>
              <a:buClr>
                <a:srgbClr val="26262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1" name="Google Shape;131;p17"/>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p:cSld name="Image Right">
    <p:spTree>
      <p:nvGrpSpPr>
        <p:cNvPr id="132" name="Shape 132"/>
        <p:cNvGrpSpPr/>
        <p:nvPr/>
      </p:nvGrpSpPr>
      <p:grpSpPr>
        <a:xfrm>
          <a:off x="0" y="0"/>
          <a:ext cx="0" cy="0"/>
          <a:chOff x="0" y="0"/>
          <a:chExt cx="0" cy="0"/>
        </a:xfrm>
      </p:grpSpPr>
      <p:sp>
        <p:nvSpPr>
          <p:cNvPr id="133" name="Google Shape;133;p18"/>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18"/>
          <p:cNvSpPr txBox="1"/>
          <p:nvPr>
            <p:ph idx="1" type="body"/>
          </p:nvPr>
        </p:nvSpPr>
        <p:spPr>
          <a:xfrm>
            <a:off x="211610" y="877330"/>
            <a:ext cx="3489300" cy="3234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200"/>
              <a:buFont typeface="Arial"/>
              <a:buNone/>
              <a:defRPr sz="12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18"/>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8"/>
          <p:cNvSpPr txBox="1"/>
          <p:nvPr>
            <p:ph idx="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p:cSld name="Image Left">
    <p:spTree>
      <p:nvGrpSpPr>
        <p:cNvPr id="137" name="Shape 137"/>
        <p:cNvGrpSpPr/>
        <p:nvPr/>
      </p:nvGrpSpPr>
      <p:grpSpPr>
        <a:xfrm>
          <a:off x="0" y="0"/>
          <a:ext cx="0" cy="0"/>
          <a:chOff x="0" y="0"/>
          <a:chExt cx="0" cy="0"/>
        </a:xfrm>
      </p:grpSpPr>
      <p:sp>
        <p:nvSpPr>
          <p:cNvPr id="138" name="Google Shape;138;p19"/>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19"/>
          <p:cNvSpPr txBox="1"/>
          <p:nvPr>
            <p:ph idx="1" type="body"/>
          </p:nvPr>
        </p:nvSpPr>
        <p:spPr>
          <a:xfrm>
            <a:off x="4840760" y="858280"/>
            <a:ext cx="4091700" cy="3234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200"/>
              <a:buFont typeface="Arial"/>
              <a:buNone/>
              <a:defRPr sz="12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19"/>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9"/>
          <p:cNvSpPr txBox="1"/>
          <p:nvPr>
            <p:ph idx="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Orange">
  <p:cSld name="Transition Slide Orange">
    <p:bg>
      <p:bgPr>
        <a:solidFill>
          <a:schemeClr val="lt1"/>
        </a:solidFill>
      </p:bgPr>
    </p:bg>
    <p:spTree>
      <p:nvGrpSpPr>
        <p:cNvPr id="142" name="Shape 142"/>
        <p:cNvGrpSpPr/>
        <p:nvPr/>
      </p:nvGrpSpPr>
      <p:grpSpPr>
        <a:xfrm>
          <a:off x="0" y="0"/>
          <a:ext cx="0" cy="0"/>
          <a:chOff x="0" y="0"/>
          <a:chExt cx="0" cy="0"/>
        </a:xfrm>
      </p:grpSpPr>
      <p:sp>
        <p:nvSpPr>
          <p:cNvPr id="143" name="Google Shape;143;p20"/>
          <p:cNvSpPr/>
          <p:nvPr/>
        </p:nvSpPr>
        <p:spPr>
          <a:xfrm>
            <a:off x="1" y="-52026"/>
            <a:ext cx="9302100" cy="5269200"/>
          </a:xfrm>
          <a:prstGeom prst="rect">
            <a:avLst/>
          </a:prstGeom>
          <a:solidFill>
            <a:schemeClr val="dk1">
              <a:alpha val="4784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A view of the earth from space&#10;&#10;Description automatically generated with medium confidence" id="144" name="Google Shape;144;p20"/>
          <p:cNvPicPr preferRelativeResize="0"/>
          <p:nvPr/>
        </p:nvPicPr>
        <p:blipFill rotWithShape="1">
          <a:blip r:embed="rId2">
            <a:alphaModFix/>
          </a:blip>
          <a:srcRect b="0" l="0" r="0" t="0"/>
          <a:stretch/>
        </p:blipFill>
        <p:spPr>
          <a:xfrm>
            <a:off x="0" y="-52026"/>
            <a:ext cx="9302078" cy="5232419"/>
          </a:xfrm>
          <a:prstGeom prst="rect">
            <a:avLst/>
          </a:prstGeom>
          <a:noFill/>
          <a:ln>
            <a:noFill/>
          </a:ln>
        </p:spPr>
      </p:pic>
      <p:sp>
        <p:nvSpPr>
          <p:cNvPr id="145" name="Google Shape;145;p20"/>
          <p:cNvSpPr/>
          <p:nvPr/>
        </p:nvSpPr>
        <p:spPr>
          <a:xfrm>
            <a:off x="-133350" y="-52026"/>
            <a:ext cx="5221546" cy="5274935"/>
          </a:xfrm>
          <a:custGeom>
            <a:rect b="b" l="l" r="r" t="t"/>
            <a:pathLst>
              <a:path extrusionOk="0" h="7033247" w="3743044">
                <a:moveTo>
                  <a:pt x="0" y="7495"/>
                </a:moveTo>
                <a:lnTo>
                  <a:pt x="3743044" y="0"/>
                </a:lnTo>
                <a:lnTo>
                  <a:pt x="3304089" y="7033247"/>
                </a:lnTo>
                <a:lnTo>
                  <a:pt x="0" y="7033247"/>
                </a:lnTo>
                <a:lnTo>
                  <a:pt x="0" y="7495"/>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6" name="Google Shape;146;p20"/>
          <p:cNvSpPr txBox="1"/>
          <p:nvPr>
            <p:ph type="ctrTitle"/>
          </p:nvPr>
        </p:nvSpPr>
        <p:spPr>
          <a:xfrm>
            <a:off x="383060" y="491181"/>
            <a:ext cx="3481500" cy="8424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20"/>
          <p:cNvSpPr txBox="1"/>
          <p:nvPr>
            <p:ph idx="1" type="subTitle"/>
          </p:nvPr>
        </p:nvSpPr>
        <p:spPr>
          <a:xfrm>
            <a:off x="383060" y="1640874"/>
            <a:ext cx="3481500" cy="15291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chemeClr val="lt1"/>
              </a:buClr>
              <a:buSzPts val="1500"/>
              <a:buNone/>
              <a:defRPr sz="1500">
                <a:solidFill>
                  <a:schemeClr val="lt1"/>
                </a:solidFill>
              </a:defRPr>
            </a:lvl1pPr>
            <a:lvl2pPr lvl="1" algn="ctr">
              <a:lnSpc>
                <a:spcPct val="100000"/>
              </a:lnSpc>
              <a:spcBef>
                <a:spcPts val="400"/>
              </a:spcBef>
              <a:spcAft>
                <a:spcPts val="0"/>
              </a:spcAft>
              <a:buClr>
                <a:srgbClr val="262626"/>
              </a:buClr>
              <a:buSzPts val="1500"/>
              <a:buNone/>
              <a:defRPr sz="1500"/>
            </a:lvl2pPr>
            <a:lvl3pPr lvl="2" algn="ctr">
              <a:lnSpc>
                <a:spcPct val="100000"/>
              </a:lnSpc>
              <a:spcBef>
                <a:spcPts val="400"/>
              </a:spcBef>
              <a:spcAft>
                <a:spcPts val="0"/>
              </a:spcAft>
              <a:buClr>
                <a:srgbClr val="262626"/>
              </a:buClr>
              <a:buSzPts val="1400"/>
              <a:buNone/>
              <a:defRPr sz="1400"/>
            </a:lvl3pPr>
            <a:lvl4pPr lvl="3" algn="ctr">
              <a:lnSpc>
                <a:spcPct val="100000"/>
              </a:lnSpc>
              <a:spcBef>
                <a:spcPts val="400"/>
              </a:spcBef>
              <a:spcAft>
                <a:spcPts val="0"/>
              </a:spcAft>
              <a:buClr>
                <a:srgbClr val="262626"/>
              </a:buClr>
              <a:buSzPts val="1200"/>
              <a:buNone/>
              <a:defRPr sz="1200"/>
            </a:lvl4pPr>
            <a:lvl5pPr lvl="4" algn="ctr">
              <a:lnSpc>
                <a:spcPct val="100000"/>
              </a:lnSpc>
              <a:spcBef>
                <a:spcPts val="400"/>
              </a:spcBef>
              <a:spcAft>
                <a:spcPts val="0"/>
              </a:spcAft>
              <a:buClr>
                <a:srgbClr val="26262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8" name="Google Shape;148;p20"/>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Title Slide">
  <p:cSld name="Alternate Title Slide">
    <p:bg>
      <p:bgPr>
        <a:solidFill>
          <a:schemeClr val="lt1"/>
        </a:solidFill>
      </p:bgPr>
    </p:bg>
    <p:spTree>
      <p:nvGrpSpPr>
        <p:cNvPr id="23" name="Shape 23"/>
        <p:cNvGrpSpPr/>
        <p:nvPr/>
      </p:nvGrpSpPr>
      <p:grpSpPr>
        <a:xfrm>
          <a:off x="0" y="0"/>
          <a:ext cx="0" cy="0"/>
          <a:chOff x="0" y="0"/>
          <a:chExt cx="0" cy="0"/>
        </a:xfrm>
      </p:grpSpPr>
      <p:pic>
        <p:nvPicPr>
          <p:cNvPr descr="A view of the earth from space&#10;&#10;Description automatically generated with medium confidence" id="24" name="Google Shape;24;p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5" name="Google Shape;25;p3"/>
          <p:cNvSpPr/>
          <p:nvPr/>
        </p:nvSpPr>
        <p:spPr>
          <a:xfrm>
            <a:off x="0" y="0"/>
            <a:ext cx="9144000" cy="5143500"/>
          </a:xfrm>
          <a:prstGeom prst="rect">
            <a:avLst/>
          </a:prstGeom>
          <a:solidFill>
            <a:schemeClr val="dk1">
              <a:alpha val="23137"/>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 name="Google Shape;26;p3"/>
          <p:cNvSpPr/>
          <p:nvPr/>
        </p:nvSpPr>
        <p:spPr>
          <a:xfrm>
            <a:off x="-1" y="1971000"/>
            <a:ext cx="8459279" cy="1195652"/>
          </a:xfrm>
          <a:custGeom>
            <a:rect b="b" l="l" r="r" t="t"/>
            <a:pathLst>
              <a:path extrusionOk="0" h="7033247" w="3743044">
                <a:moveTo>
                  <a:pt x="0" y="7495"/>
                </a:moveTo>
                <a:lnTo>
                  <a:pt x="3743044" y="0"/>
                </a:lnTo>
                <a:lnTo>
                  <a:pt x="3683435" y="7033247"/>
                </a:lnTo>
                <a:lnTo>
                  <a:pt x="0" y="7033247"/>
                </a:lnTo>
                <a:lnTo>
                  <a:pt x="0" y="7495"/>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7" name="Google Shape;27;p3"/>
          <p:cNvSpPr txBox="1"/>
          <p:nvPr>
            <p:ph type="ctrTitle"/>
          </p:nvPr>
        </p:nvSpPr>
        <p:spPr>
          <a:xfrm>
            <a:off x="383060" y="259492"/>
            <a:ext cx="4189200" cy="15291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3"/>
          <p:cNvSpPr txBox="1"/>
          <p:nvPr>
            <p:ph idx="1" type="subTitle"/>
          </p:nvPr>
        </p:nvSpPr>
        <p:spPr>
          <a:xfrm>
            <a:off x="4572000" y="2294061"/>
            <a:ext cx="3602100" cy="7224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chemeClr val="lt1"/>
              </a:buClr>
              <a:buSzPts val="1800"/>
              <a:buNone/>
              <a:defRPr sz="1800">
                <a:solidFill>
                  <a:schemeClr val="lt1"/>
                </a:solidFill>
              </a:defRPr>
            </a:lvl1pPr>
            <a:lvl2pPr lvl="1" algn="ctr">
              <a:lnSpc>
                <a:spcPct val="100000"/>
              </a:lnSpc>
              <a:spcBef>
                <a:spcPts val="400"/>
              </a:spcBef>
              <a:spcAft>
                <a:spcPts val="0"/>
              </a:spcAft>
              <a:buClr>
                <a:srgbClr val="262626"/>
              </a:buClr>
              <a:buSzPts val="1500"/>
              <a:buNone/>
              <a:defRPr sz="1500"/>
            </a:lvl2pPr>
            <a:lvl3pPr lvl="2" algn="ctr">
              <a:lnSpc>
                <a:spcPct val="100000"/>
              </a:lnSpc>
              <a:spcBef>
                <a:spcPts val="400"/>
              </a:spcBef>
              <a:spcAft>
                <a:spcPts val="0"/>
              </a:spcAft>
              <a:buClr>
                <a:srgbClr val="262626"/>
              </a:buClr>
              <a:buSzPts val="1400"/>
              <a:buNone/>
              <a:defRPr sz="1400"/>
            </a:lvl3pPr>
            <a:lvl4pPr lvl="3" algn="ctr">
              <a:lnSpc>
                <a:spcPct val="100000"/>
              </a:lnSpc>
              <a:spcBef>
                <a:spcPts val="400"/>
              </a:spcBef>
              <a:spcAft>
                <a:spcPts val="0"/>
              </a:spcAft>
              <a:buClr>
                <a:srgbClr val="262626"/>
              </a:buClr>
              <a:buSzPts val="1200"/>
              <a:buNone/>
              <a:defRPr sz="1200"/>
            </a:lvl4pPr>
            <a:lvl5pPr lvl="4" algn="ctr">
              <a:lnSpc>
                <a:spcPct val="100000"/>
              </a:lnSpc>
              <a:spcBef>
                <a:spcPts val="400"/>
              </a:spcBef>
              <a:spcAft>
                <a:spcPts val="0"/>
              </a:spcAft>
              <a:buClr>
                <a:srgbClr val="26262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Text&#10;&#10;Description automatically generated" id="29" name="Google Shape;29;p3"/>
          <p:cNvPicPr preferRelativeResize="0"/>
          <p:nvPr/>
        </p:nvPicPr>
        <p:blipFill rotWithShape="1">
          <a:blip r:embed="rId3">
            <a:alphaModFix/>
          </a:blip>
          <a:srcRect b="0" l="0" r="0" t="0"/>
          <a:stretch/>
        </p:blipFill>
        <p:spPr>
          <a:xfrm>
            <a:off x="148796" y="2228337"/>
            <a:ext cx="3613582" cy="694919"/>
          </a:xfrm>
          <a:prstGeom prst="rect">
            <a:avLst/>
          </a:prstGeom>
          <a:noFill/>
          <a:ln>
            <a:noFill/>
          </a:ln>
        </p:spPr>
      </p:pic>
      <p:sp>
        <p:nvSpPr>
          <p:cNvPr id="30" name="Google Shape;30;p3"/>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Gold">
  <p:cSld name="Transition Slide Gold">
    <p:bg>
      <p:bgPr>
        <a:solidFill>
          <a:schemeClr val="lt1"/>
        </a:solidFill>
      </p:bgPr>
    </p:bg>
    <p:spTree>
      <p:nvGrpSpPr>
        <p:cNvPr id="149" name="Shape 149"/>
        <p:cNvGrpSpPr/>
        <p:nvPr/>
      </p:nvGrpSpPr>
      <p:grpSpPr>
        <a:xfrm>
          <a:off x="0" y="0"/>
          <a:ext cx="0" cy="0"/>
          <a:chOff x="0" y="0"/>
          <a:chExt cx="0" cy="0"/>
        </a:xfrm>
      </p:grpSpPr>
      <p:pic>
        <p:nvPicPr>
          <p:cNvPr descr="A view of the earth from space&#10;&#10;Description automatically generated with medium confidence" id="150" name="Google Shape;150;p21"/>
          <p:cNvPicPr preferRelativeResize="0"/>
          <p:nvPr/>
        </p:nvPicPr>
        <p:blipFill rotWithShape="1">
          <a:blip r:embed="rId2">
            <a:alphaModFix/>
          </a:blip>
          <a:srcRect b="0" l="0" r="0" t="0"/>
          <a:stretch/>
        </p:blipFill>
        <p:spPr>
          <a:xfrm>
            <a:off x="0" y="-52026"/>
            <a:ext cx="9302078" cy="5232419"/>
          </a:xfrm>
          <a:prstGeom prst="rect">
            <a:avLst/>
          </a:prstGeom>
          <a:noFill/>
          <a:ln>
            <a:noFill/>
          </a:ln>
        </p:spPr>
      </p:pic>
      <p:sp>
        <p:nvSpPr>
          <p:cNvPr id="151" name="Google Shape;151;p21"/>
          <p:cNvSpPr/>
          <p:nvPr/>
        </p:nvSpPr>
        <p:spPr>
          <a:xfrm>
            <a:off x="1" y="-52026"/>
            <a:ext cx="9302100" cy="5269200"/>
          </a:xfrm>
          <a:prstGeom prst="rect">
            <a:avLst/>
          </a:prstGeom>
          <a:solidFill>
            <a:schemeClr val="dk1">
              <a:alpha val="4784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2" name="Google Shape;152;p21"/>
          <p:cNvSpPr/>
          <p:nvPr/>
        </p:nvSpPr>
        <p:spPr>
          <a:xfrm>
            <a:off x="-133350" y="-52026"/>
            <a:ext cx="5221546" cy="5274935"/>
          </a:xfrm>
          <a:custGeom>
            <a:rect b="b" l="l" r="r" t="t"/>
            <a:pathLst>
              <a:path extrusionOk="0" h="7033247" w="3743044">
                <a:moveTo>
                  <a:pt x="0" y="7495"/>
                </a:moveTo>
                <a:lnTo>
                  <a:pt x="3743044" y="0"/>
                </a:lnTo>
                <a:lnTo>
                  <a:pt x="3304089" y="7033247"/>
                </a:lnTo>
                <a:lnTo>
                  <a:pt x="0" y="7033247"/>
                </a:lnTo>
                <a:lnTo>
                  <a:pt x="0" y="74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3" name="Google Shape;153;p21"/>
          <p:cNvSpPr txBox="1"/>
          <p:nvPr>
            <p:ph type="ctrTitle"/>
          </p:nvPr>
        </p:nvSpPr>
        <p:spPr>
          <a:xfrm>
            <a:off x="383060" y="491181"/>
            <a:ext cx="3481500" cy="8424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21"/>
          <p:cNvSpPr txBox="1"/>
          <p:nvPr>
            <p:ph idx="1" type="subTitle"/>
          </p:nvPr>
        </p:nvSpPr>
        <p:spPr>
          <a:xfrm>
            <a:off x="383060" y="1640874"/>
            <a:ext cx="3481500" cy="15291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chemeClr val="lt1"/>
              </a:buClr>
              <a:buSzPts val="1500"/>
              <a:buNone/>
              <a:defRPr sz="1500">
                <a:solidFill>
                  <a:schemeClr val="lt1"/>
                </a:solidFill>
              </a:defRPr>
            </a:lvl1pPr>
            <a:lvl2pPr lvl="1" algn="ctr">
              <a:lnSpc>
                <a:spcPct val="100000"/>
              </a:lnSpc>
              <a:spcBef>
                <a:spcPts val="400"/>
              </a:spcBef>
              <a:spcAft>
                <a:spcPts val="0"/>
              </a:spcAft>
              <a:buClr>
                <a:srgbClr val="262626"/>
              </a:buClr>
              <a:buSzPts val="1500"/>
              <a:buNone/>
              <a:defRPr sz="1500"/>
            </a:lvl2pPr>
            <a:lvl3pPr lvl="2" algn="ctr">
              <a:lnSpc>
                <a:spcPct val="100000"/>
              </a:lnSpc>
              <a:spcBef>
                <a:spcPts val="400"/>
              </a:spcBef>
              <a:spcAft>
                <a:spcPts val="0"/>
              </a:spcAft>
              <a:buClr>
                <a:srgbClr val="262626"/>
              </a:buClr>
              <a:buSzPts val="1400"/>
              <a:buNone/>
              <a:defRPr sz="1400"/>
            </a:lvl3pPr>
            <a:lvl4pPr lvl="3" algn="ctr">
              <a:lnSpc>
                <a:spcPct val="100000"/>
              </a:lnSpc>
              <a:spcBef>
                <a:spcPts val="400"/>
              </a:spcBef>
              <a:spcAft>
                <a:spcPts val="0"/>
              </a:spcAft>
              <a:buClr>
                <a:srgbClr val="262626"/>
              </a:buClr>
              <a:buSzPts val="1200"/>
              <a:buNone/>
              <a:defRPr sz="1200"/>
            </a:lvl4pPr>
            <a:lvl5pPr lvl="4" algn="ctr">
              <a:lnSpc>
                <a:spcPct val="100000"/>
              </a:lnSpc>
              <a:spcBef>
                <a:spcPts val="400"/>
              </a:spcBef>
              <a:spcAft>
                <a:spcPts val="0"/>
              </a:spcAft>
              <a:buClr>
                <a:srgbClr val="26262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55" name="Google Shape;155;p21"/>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Green">
  <p:cSld name="Transition Slide Green">
    <p:bg>
      <p:bgPr>
        <a:solidFill>
          <a:schemeClr val="lt1"/>
        </a:solidFill>
      </p:bgPr>
    </p:bg>
    <p:spTree>
      <p:nvGrpSpPr>
        <p:cNvPr id="156" name="Shape 156"/>
        <p:cNvGrpSpPr/>
        <p:nvPr/>
      </p:nvGrpSpPr>
      <p:grpSpPr>
        <a:xfrm>
          <a:off x="0" y="0"/>
          <a:ext cx="0" cy="0"/>
          <a:chOff x="0" y="0"/>
          <a:chExt cx="0" cy="0"/>
        </a:xfrm>
      </p:grpSpPr>
      <p:pic>
        <p:nvPicPr>
          <p:cNvPr descr="A view of the earth from space&#10;&#10;Description automatically generated with medium confidence" id="157" name="Google Shape;157;p22"/>
          <p:cNvPicPr preferRelativeResize="0"/>
          <p:nvPr/>
        </p:nvPicPr>
        <p:blipFill rotWithShape="1">
          <a:blip r:embed="rId2">
            <a:alphaModFix/>
          </a:blip>
          <a:srcRect b="0" l="0" r="0" t="0"/>
          <a:stretch/>
        </p:blipFill>
        <p:spPr>
          <a:xfrm>
            <a:off x="0" y="-52026"/>
            <a:ext cx="9302078" cy="5232419"/>
          </a:xfrm>
          <a:prstGeom prst="rect">
            <a:avLst/>
          </a:prstGeom>
          <a:noFill/>
          <a:ln>
            <a:noFill/>
          </a:ln>
        </p:spPr>
      </p:pic>
      <p:sp>
        <p:nvSpPr>
          <p:cNvPr id="158" name="Google Shape;158;p22"/>
          <p:cNvSpPr/>
          <p:nvPr/>
        </p:nvSpPr>
        <p:spPr>
          <a:xfrm>
            <a:off x="1" y="-52026"/>
            <a:ext cx="9302100" cy="5269200"/>
          </a:xfrm>
          <a:prstGeom prst="rect">
            <a:avLst/>
          </a:prstGeom>
          <a:solidFill>
            <a:schemeClr val="dk1">
              <a:alpha val="4784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9" name="Google Shape;159;p22"/>
          <p:cNvSpPr/>
          <p:nvPr/>
        </p:nvSpPr>
        <p:spPr>
          <a:xfrm>
            <a:off x="-133350" y="-52026"/>
            <a:ext cx="5221546" cy="5274935"/>
          </a:xfrm>
          <a:custGeom>
            <a:rect b="b" l="l" r="r" t="t"/>
            <a:pathLst>
              <a:path extrusionOk="0" h="7033247" w="3743044">
                <a:moveTo>
                  <a:pt x="0" y="7495"/>
                </a:moveTo>
                <a:lnTo>
                  <a:pt x="3743044" y="0"/>
                </a:lnTo>
                <a:lnTo>
                  <a:pt x="3304089" y="7033247"/>
                </a:lnTo>
                <a:lnTo>
                  <a:pt x="0" y="7033247"/>
                </a:lnTo>
                <a:lnTo>
                  <a:pt x="0" y="7495"/>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0" name="Google Shape;160;p22"/>
          <p:cNvSpPr txBox="1"/>
          <p:nvPr>
            <p:ph type="ctrTitle"/>
          </p:nvPr>
        </p:nvSpPr>
        <p:spPr>
          <a:xfrm>
            <a:off x="383060" y="491181"/>
            <a:ext cx="3481500" cy="8424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22"/>
          <p:cNvSpPr txBox="1"/>
          <p:nvPr>
            <p:ph idx="1" type="subTitle"/>
          </p:nvPr>
        </p:nvSpPr>
        <p:spPr>
          <a:xfrm>
            <a:off x="383060" y="1640874"/>
            <a:ext cx="3481500" cy="15291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chemeClr val="lt1"/>
              </a:buClr>
              <a:buSzPts val="1500"/>
              <a:buNone/>
              <a:defRPr sz="1500">
                <a:solidFill>
                  <a:schemeClr val="lt1"/>
                </a:solidFill>
              </a:defRPr>
            </a:lvl1pPr>
            <a:lvl2pPr lvl="1" algn="ctr">
              <a:lnSpc>
                <a:spcPct val="100000"/>
              </a:lnSpc>
              <a:spcBef>
                <a:spcPts val="400"/>
              </a:spcBef>
              <a:spcAft>
                <a:spcPts val="0"/>
              </a:spcAft>
              <a:buClr>
                <a:srgbClr val="262626"/>
              </a:buClr>
              <a:buSzPts val="1500"/>
              <a:buNone/>
              <a:defRPr sz="1500"/>
            </a:lvl2pPr>
            <a:lvl3pPr lvl="2" algn="ctr">
              <a:lnSpc>
                <a:spcPct val="100000"/>
              </a:lnSpc>
              <a:spcBef>
                <a:spcPts val="400"/>
              </a:spcBef>
              <a:spcAft>
                <a:spcPts val="0"/>
              </a:spcAft>
              <a:buClr>
                <a:srgbClr val="262626"/>
              </a:buClr>
              <a:buSzPts val="1400"/>
              <a:buNone/>
              <a:defRPr sz="1400"/>
            </a:lvl3pPr>
            <a:lvl4pPr lvl="3" algn="ctr">
              <a:lnSpc>
                <a:spcPct val="100000"/>
              </a:lnSpc>
              <a:spcBef>
                <a:spcPts val="400"/>
              </a:spcBef>
              <a:spcAft>
                <a:spcPts val="0"/>
              </a:spcAft>
              <a:buClr>
                <a:srgbClr val="262626"/>
              </a:buClr>
              <a:buSzPts val="1200"/>
              <a:buNone/>
              <a:defRPr sz="1200"/>
            </a:lvl4pPr>
            <a:lvl5pPr lvl="4" algn="ctr">
              <a:lnSpc>
                <a:spcPct val="100000"/>
              </a:lnSpc>
              <a:spcBef>
                <a:spcPts val="400"/>
              </a:spcBef>
              <a:spcAft>
                <a:spcPts val="0"/>
              </a:spcAft>
              <a:buClr>
                <a:srgbClr val="26262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62" name="Google Shape;162;p22"/>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Light">
  <p:cSld name="Impact Slide Light">
    <p:bg>
      <p:bgPr>
        <a:solidFill>
          <a:schemeClr val="lt1"/>
        </a:solidFill>
      </p:bgPr>
    </p:bg>
    <p:spTree>
      <p:nvGrpSpPr>
        <p:cNvPr id="163" name="Shape 163"/>
        <p:cNvGrpSpPr/>
        <p:nvPr/>
      </p:nvGrpSpPr>
      <p:grpSpPr>
        <a:xfrm>
          <a:off x="0" y="0"/>
          <a:ext cx="0" cy="0"/>
          <a:chOff x="0" y="0"/>
          <a:chExt cx="0" cy="0"/>
        </a:xfrm>
      </p:grpSpPr>
      <p:pic>
        <p:nvPicPr>
          <p:cNvPr descr="A view of the earth from space&#10;&#10;Description automatically generated with medium confidence" id="164" name="Google Shape;164;p23"/>
          <p:cNvPicPr preferRelativeResize="0"/>
          <p:nvPr/>
        </p:nvPicPr>
        <p:blipFill rotWithShape="1">
          <a:blip r:embed="rId2">
            <a:alphaModFix/>
          </a:blip>
          <a:srcRect b="0" l="0" r="0" t="0"/>
          <a:stretch/>
        </p:blipFill>
        <p:spPr>
          <a:xfrm>
            <a:off x="-29817" y="-52026"/>
            <a:ext cx="9302078" cy="5232419"/>
          </a:xfrm>
          <a:prstGeom prst="rect">
            <a:avLst/>
          </a:prstGeom>
          <a:noFill/>
          <a:ln>
            <a:noFill/>
          </a:ln>
        </p:spPr>
      </p:pic>
      <p:sp>
        <p:nvSpPr>
          <p:cNvPr id="165" name="Google Shape;165;p23"/>
          <p:cNvSpPr/>
          <p:nvPr/>
        </p:nvSpPr>
        <p:spPr>
          <a:xfrm>
            <a:off x="-29817" y="-52026"/>
            <a:ext cx="9302100" cy="5269200"/>
          </a:xfrm>
          <a:prstGeom prst="rect">
            <a:avLst/>
          </a:prstGeom>
          <a:solidFill>
            <a:schemeClr val="lt1">
              <a:alpha val="4784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Shape&#10;&#10;Description automatically generated" id="166" name="Google Shape;166;p23"/>
          <p:cNvPicPr preferRelativeResize="0"/>
          <p:nvPr/>
        </p:nvPicPr>
        <p:blipFill rotWithShape="1">
          <a:blip r:embed="rId3">
            <a:alphaModFix/>
          </a:blip>
          <a:srcRect b="0" l="0" r="0" t="0"/>
          <a:stretch/>
        </p:blipFill>
        <p:spPr>
          <a:xfrm>
            <a:off x="3777425" y="-47845"/>
            <a:ext cx="5524652" cy="5261576"/>
          </a:xfrm>
          <a:prstGeom prst="rect">
            <a:avLst/>
          </a:prstGeom>
          <a:noFill/>
          <a:ln>
            <a:noFill/>
          </a:ln>
        </p:spPr>
      </p:pic>
      <p:sp>
        <p:nvSpPr>
          <p:cNvPr id="167" name="Google Shape;167;p23"/>
          <p:cNvSpPr txBox="1"/>
          <p:nvPr>
            <p:ph type="ctrTitle"/>
          </p:nvPr>
        </p:nvSpPr>
        <p:spPr>
          <a:xfrm>
            <a:off x="4766216" y="491181"/>
            <a:ext cx="3481500" cy="8424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3"/>
              </a:buClr>
              <a:buSzPts val="2700"/>
              <a:buFont typeface="Arial"/>
              <a:buNone/>
              <a:defRPr sz="2700">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8" name="Google Shape;168;p23"/>
          <p:cNvSpPr txBox="1"/>
          <p:nvPr>
            <p:ph idx="1" type="subTitle"/>
          </p:nvPr>
        </p:nvSpPr>
        <p:spPr>
          <a:xfrm>
            <a:off x="4766216" y="1640874"/>
            <a:ext cx="3481500" cy="15291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rgbClr val="262626"/>
              </a:buClr>
              <a:buSzPts val="1500"/>
              <a:buNone/>
              <a:defRPr sz="1500">
                <a:solidFill>
                  <a:srgbClr val="262626"/>
                </a:solidFill>
              </a:defRPr>
            </a:lvl1pPr>
            <a:lvl2pPr lvl="1" algn="ctr">
              <a:lnSpc>
                <a:spcPct val="100000"/>
              </a:lnSpc>
              <a:spcBef>
                <a:spcPts val="400"/>
              </a:spcBef>
              <a:spcAft>
                <a:spcPts val="0"/>
              </a:spcAft>
              <a:buClr>
                <a:srgbClr val="262626"/>
              </a:buClr>
              <a:buSzPts val="1500"/>
              <a:buNone/>
              <a:defRPr sz="1500"/>
            </a:lvl2pPr>
            <a:lvl3pPr lvl="2" algn="ctr">
              <a:lnSpc>
                <a:spcPct val="100000"/>
              </a:lnSpc>
              <a:spcBef>
                <a:spcPts val="400"/>
              </a:spcBef>
              <a:spcAft>
                <a:spcPts val="0"/>
              </a:spcAft>
              <a:buClr>
                <a:srgbClr val="262626"/>
              </a:buClr>
              <a:buSzPts val="1400"/>
              <a:buNone/>
              <a:defRPr sz="1400"/>
            </a:lvl3pPr>
            <a:lvl4pPr lvl="3" algn="ctr">
              <a:lnSpc>
                <a:spcPct val="100000"/>
              </a:lnSpc>
              <a:spcBef>
                <a:spcPts val="400"/>
              </a:spcBef>
              <a:spcAft>
                <a:spcPts val="0"/>
              </a:spcAft>
              <a:buClr>
                <a:srgbClr val="262626"/>
              </a:buClr>
              <a:buSzPts val="1200"/>
              <a:buNone/>
              <a:defRPr sz="1200"/>
            </a:lvl4pPr>
            <a:lvl5pPr lvl="4" algn="ctr">
              <a:lnSpc>
                <a:spcPct val="100000"/>
              </a:lnSpc>
              <a:spcBef>
                <a:spcPts val="400"/>
              </a:spcBef>
              <a:spcAft>
                <a:spcPts val="0"/>
              </a:spcAft>
              <a:buClr>
                <a:srgbClr val="26262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69" name="Google Shape;169;p23"/>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Impact Slide">
  <p:cSld name="Footer Impact Slide">
    <p:bg>
      <p:bgPr>
        <a:solidFill>
          <a:schemeClr val="lt1"/>
        </a:solidFill>
      </p:bgPr>
    </p:bg>
    <p:spTree>
      <p:nvGrpSpPr>
        <p:cNvPr id="170" name="Shape 170"/>
        <p:cNvGrpSpPr/>
        <p:nvPr/>
      </p:nvGrpSpPr>
      <p:grpSpPr>
        <a:xfrm>
          <a:off x="0" y="0"/>
          <a:ext cx="0" cy="0"/>
          <a:chOff x="0" y="0"/>
          <a:chExt cx="0" cy="0"/>
        </a:xfrm>
      </p:grpSpPr>
      <p:pic>
        <p:nvPicPr>
          <p:cNvPr descr="A view of the earth from space&#10;&#10;Description automatically generated with medium confidence" id="171" name="Google Shape;171;p24"/>
          <p:cNvPicPr preferRelativeResize="0"/>
          <p:nvPr/>
        </p:nvPicPr>
        <p:blipFill rotWithShape="1">
          <a:blip r:embed="rId2">
            <a:alphaModFix/>
          </a:blip>
          <a:srcRect b="0" l="0" r="0" t="0"/>
          <a:stretch/>
        </p:blipFill>
        <p:spPr>
          <a:xfrm>
            <a:off x="2847976" y="3134917"/>
            <a:ext cx="6296026" cy="3602302"/>
          </a:xfrm>
          <a:prstGeom prst="rect">
            <a:avLst/>
          </a:prstGeom>
          <a:noFill/>
          <a:ln>
            <a:noFill/>
          </a:ln>
        </p:spPr>
      </p:pic>
      <p:sp>
        <p:nvSpPr>
          <p:cNvPr id="172" name="Google Shape;172;p24"/>
          <p:cNvSpPr/>
          <p:nvPr/>
        </p:nvSpPr>
        <p:spPr>
          <a:xfrm>
            <a:off x="2847975" y="3134917"/>
            <a:ext cx="6296100" cy="2019300"/>
          </a:xfrm>
          <a:prstGeom prst="rect">
            <a:avLst/>
          </a:prstGeom>
          <a:solidFill>
            <a:schemeClr val="dk1">
              <a:alpha val="6784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3" name="Google Shape;173;p24"/>
          <p:cNvSpPr txBox="1"/>
          <p:nvPr>
            <p:ph type="ctrTitle"/>
          </p:nvPr>
        </p:nvSpPr>
        <p:spPr>
          <a:xfrm>
            <a:off x="391834" y="489780"/>
            <a:ext cx="3261900" cy="22299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2"/>
              </a:buClr>
              <a:buSzPts val="2400"/>
              <a:buFont typeface="Arial"/>
              <a:buNone/>
              <a:defRPr sz="2400">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4" name="Google Shape;174;p24"/>
          <p:cNvSpPr txBox="1"/>
          <p:nvPr>
            <p:ph idx="1" type="subTitle"/>
          </p:nvPr>
        </p:nvSpPr>
        <p:spPr>
          <a:xfrm>
            <a:off x="4354427" y="489779"/>
            <a:ext cx="4397700" cy="22299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rgbClr val="262626"/>
              </a:buClr>
              <a:buSzPts val="1500"/>
              <a:buNone/>
              <a:defRPr sz="1500">
                <a:solidFill>
                  <a:srgbClr val="262626"/>
                </a:solidFill>
              </a:defRPr>
            </a:lvl1pPr>
            <a:lvl2pPr lvl="1" algn="ctr">
              <a:lnSpc>
                <a:spcPct val="100000"/>
              </a:lnSpc>
              <a:spcBef>
                <a:spcPts val="400"/>
              </a:spcBef>
              <a:spcAft>
                <a:spcPts val="0"/>
              </a:spcAft>
              <a:buClr>
                <a:srgbClr val="262626"/>
              </a:buClr>
              <a:buSzPts val="1500"/>
              <a:buNone/>
              <a:defRPr sz="1500"/>
            </a:lvl2pPr>
            <a:lvl3pPr lvl="2" algn="ctr">
              <a:lnSpc>
                <a:spcPct val="100000"/>
              </a:lnSpc>
              <a:spcBef>
                <a:spcPts val="400"/>
              </a:spcBef>
              <a:spcAft>
                <a:spcPts val="0"/>
              </a:spcAft>
              <a:buClr>
                <a:srgbClr val="262626"/>
              </a:buClr>
              <a:buSzPts val="1400"/>
              <a:buNone/>
              <a:defRPr sz="1400"/>
            </a:lvl3pPr>
            <a:lvl4pPr lvl="3" algn="ctr">
              <a:lnSpc>
                <a:spcPct val="100000"/>
              </a:lnSpc>
              <a:spcBef>
                <a:spcPts val="400"/>
              </a:spcBef>
              <a:spcAft>
                <a:spcPts val="0"/>
              </a:spcAft>
              <a:buClr>
                <a:srgbClr val="262626"/>
              </a:buClr>
              <a:buSzPts val="1200"/>
              <a:buNone/>
              <a:defRPr sz="1200"/>
            </a:lvl4pPr>
            <a:lvl5pPr lvl="4" algn="ctr">
              <a:lnSpc>
                <a:spcPct val="100000"/>
              </a:lnSpc>
              <a:spcBef>
                <a:spcPts val="400"/>
              </a:spcBef>
              <a:spcAft>
                <a:spcPts val="0"/>
              </a:spcAft>
              <a:buClr>
                <a:srgbClr val="26262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75" name="Google Shape;175;p24"/>
          <p:cNvSpPr/>
          <p:nvPr/>
        </p:nvSpPr>
        <p:spPr>
          <a:xfrm>
            <a:off x="-735264" y="3124200"/>
            <a:ext cx="3937438" cy="2019300"/>
          </a:xfrm>
          <a:custGeom>
            <a:rect b="b" l="l" r="r" t="t"/>
            <a:pathLst>
              <a:path extrusionOk="0" h="2692400" w="5249917">
                <a:moveTo>
                  <a:pt x="0" y="0"/>
                </a:moveTo>
                <a:lnTo>
                  <a:pt x="5249917" y="0"/>
                </a:lnTo>
                <a:lnTo>
                  <a:pt x="4918841" y="2692400"/>
                </a:lnTo>
                <a:lnTo>
                  <a:pt x="0" y="2692400"/>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6" name="Google Shape;176;p24"/>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Impact Slide Image">
  <p:cSld name="Footer Impact Slide Image">
    <p:bg>
      <p:bgPr>
        <a:solidFill>
          <a:schemeClr val="lt1"/>
        </a:solidFill>
      </p:bgPr>
    </p:bg>
    <p:spTree>
      <p:nvGrpSpPr>
        <p:cNvPr id="177" name="Shape 177"/>
        <p:cNvGrpSpPr/>
        <p:nvPr/>
      </p:nvGrpSpPr>
      <p:grpSpPr>
        <a:xfrm>
          <a:off x="0" y="0"/>
          <a:ext cx="0" cy="0"/>
          <a:chOff x="0" y="0"/>
          <a:chExt cx="0" cy="0"/>
        </a:xfrm>
      </p:grpSpPr>
      <p:pic>
        <p:nvPicPr>
          <p:cNvPr descr="A view of the earth from space&#10;&#10;Description automatically generated with medium confidence" id="178" name="Google Shape;178;p25"/>
          <p:cNvPicPr preferRelativeResize="0"/>
          <p:nvPr/>
        </p:nvPicPr>
        <p:blipFill rotWithShape="1">
          <a:blip r:embed="rId2">
            <a:alphaModFix/>
          </a:blip>
          <a:srcRect b="0" l="0" r="0" t="0"/>
          <a:stretch/>
        </p:blipFill>
        <p:spPr>
          <a:xfrm>
            <a:off x="-21656" y="-38737"/>
            <a:ext cx="9222730" cy="5276831"/>
          </a:xfrm>
          <a:prstGeom prst="rect">
            <a:avLst/>
          </a:prstGeom>
          <a:noFill/>
          <a:ln>
            <a:noFill/>
          </a:ln>
        </p:spPr>
      </p:pic>
      <p:sp>
        <p:nvSpPr>
          <p:cNvPr id="179" name="Google Shape;179;p25"/>
          <p:cNvSpPr/>
          <p:nvPr/>
        </p:nvSpPr>
        <p:spPr>
          <a:xfrm>
            <a:off x="3653659" y="3124200"/>
            <a:ext cx="5490600" cy="2019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0" name="Google Shape;180;p25"/>
          <p:cNvSpPr/>
          <p:nvPr/>
        </p:nvSpPr>
        <p:spPr>
          <a:xfrm>
            <a:off x="57072" y="-17126"/>
            <a:ext cx="9144000" cy="3119700"/>
          </a:xfrm>
          <a:prstGeom prst="rect">
            <a:avLst/>
          </a:prstGeom>
          <a:solidFill>
            <a:schemeClr val="dk1">
              <a:alpha val="4784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1" name="Google Shape;181;p25"/>
          <p:cNvSpPr txBox="1"/>
          <p:nvPr>
            <p:ph type="ctrTitle"/>
          </p:nvPr>
        </p:nvSpPr>
        <p:spPr>
          <a:xfrm>
            <a:off x="1159557" y="489780"/>
            <a:ext cx="6860400" cy="22299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lt1"/>
              </a:buClr>
              <a:buSzPts val="3000"/>
              <a:buFont typeface="Arial"/>
              <a:buNone/>
              <a:defRPr sz="30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2" name="Google Shape;182;p25"/>
          <p:cNvSpPr txBox="1"/>
          <p:nvPr>
            <p:ph idx="1" type="subTitle"/>
          </p:nvPr>
        </p:nvSpPr>
        <p:spPr>
          <a:xfrm>
            <a:off x="4572000" y="3522616"/>
            <a:ext cx="4397700" cy="22299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rgbClr val="262626"/>
              </a:buClr>
              <a:buSzPts val="1200"/>
              <a:buNone/>
              <a:defRPr sz="1200">
                <a:solidFill>
                  <a:srgbClr val="262626"/>
                </a:solidFill>
              </a:defRPr>
            </a:lvl1pPr>
            <a:lvl2pPr lvl="1" algn="ctr">
              <a:lnSpc>
                <a:spcPct val="100000"/>
              </a:lnSpc>
              <a:spcBef>
                <a:spcPts val="400"/>
              </a:spcBef>
              <a:spcAft>
                <a:spcPts val="0"/>
              </a:spcAft>
              <a:buClr>
                <a:srgbClr val="262626"/>
              </a:buClr>
              <a:buSzPts val="1500"/>
              <a:buNone/>
              <a:defRPr sz="1500"/>
            </a:lvl2pPr>
            <a:lvl3pPr lvl="2" algn="ctr">
              <a:lnSpc>
                <a:spcPct val="100000"/>
              </a:lnSpc>
              <a:spcBef>
                <a:spcPts val="400"/>
              </a:spcBef>
              <a:spcAft>
                <a:spcPts val="0"/>
              </a:spcAft>
              <a:buClr>
                <a:srgbClr val="262626"/>
              </a:buClr>
              <a:buSzPts val="1400"/>
              <a:buNone/>
              <a:defRPr sz="1400"/>
            </a:lvl3pPr>
            <a:lvl4pPr lvl="3" algn="ctr">
              <a:lnSpc>
                <a:spcPct val="100000"/>
              </a:lnSpc>
              <a:spcBef>
                <a:spcPts val="400"/>
              </a:spcBef>
              <a:spcAft>
                <a:spcPts val="0"/>
              </a:spcAft>
              <a:buClr>
                <a:srgbClr val="262626"/>
              </a:buClr>
              <a:buSzPts val="1200"/>
              <a:buNone/>
              <a:defRPr sz="1200"/>
            </a:lvl4pPr>
            <a:lvl5pPr lvl="4" algn="ctr">
              <a:lnSpc>
                <a:spcPct val="100000"/>
              </a:lnSpc>
              <a:spcBef>
                <a:spcPts val="400"/>
              </a:spcBef>
              <a:spcAft>
                <a:spcPts val="0"/>
              </a:spcAft>
              <a:buClr>
                <a:srgbClr val="26262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83" name="Google Shape;183;p25"/>
          <p:cNvSpPr/>
          <p:nvPr/>
        </p:nvSpPr>
        <p:spPr>
          <a:xfrm>
            <a:off x="0" y="3124200"/>
            <a:ext cx="3937438" cy="2019300"/>
          </a:xfrm>
          <a:custGeom>
            <a:rect b="b" l="l" r="r" t="t"/>
            <a:pathLst>
              <a:path extrusionOk="0" h="2692400" w="5249917">
                <a:moveTo>
                  <a:pt x="0" y="0"/>
                </a:moveTo>
                <a:lnTo>
                  <a:pt x="5249917" y="0"/>
                </a:lnTo>
                <a:lnTo>
                  <a:pt x="4918841" y="2692400"/>
                </a:lnTo>
                <a:lnTo>
                  <a:pt x="0" y="269240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4" name="Google Shape;184;p25"/>
          <p:cNvSpPr txBox="1"/>
          <p:nvPr>
            <p:ph idx="2" type="body"/>
          </p:nvPr>
        </p:nvSpPr>
        <p:spPr>
          <a:xfrm>
            <a:off x="391834" y="3522615"/>
            <a:ext cx="2696700" cy="9459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lt1"/>
              </a:buClr>
              <a:buSzPts val="1800"/>
              <a:buFont typeface="Arial"/>
              <a:buNone/>
              <a:defRPr b="1" sz="1800">
                <a:solidFill>
                  <a:schemeClr val="lt1"/>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 name="Google Shape;185;p25"/>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Impact Slide">
  <p:cSld name="Header Impact Slide">
    <p:bg>
      <p:bgPr>
        <a:solidFill>
          <a:srgbClr val="F2F2F2"/>
        </a:solidFill>
      </p:bgPr>
    </p:bg>
    <p:spTree>
      <p:nvGrpSpPr>
        <p:cNvPr id="186" name="Shape 186"/>
        <p:cNvGrpSpPr/>
        <p:nvPr/>
      </p:nvGrpSpPr>
      <p:grpSpPr>
        <a:xfrm>
          <a:off x="0" y="0"/>
          <a:ext cx="0" cy="0"/>
          <a:chOff x="0" y="0"/>
          <a:chExt cx="0" cy="0"/>
        </a:xfrm>
      </p:grpSpPr>
      <p:sp>
        <p:nvSpPr>
          <p:cNvPr id="187" name="Google Shape;187;p26"/>
          <p:cNvSpPr/>
          <p:nvPr/>
        </p:nvSpPr>
        <p:spPr>
          <a:xfrm>
            <a:off x="4389120" y="0"/>
            <a:ext cx="4755000" cy="13317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8" name="Google Shape;188;p26"/>
          <p:cNvSpPr/>
          <p:nvPr/>
        </p:nvSpPr>
        <p:spPr>
          <a:xfrm>
            <a:off x="-33948" y="-23649"/>
            <a:ext cx="4819236" cy="1331843"/>
          </a:xfrm>
          <a:custGeom>
            <a:rect b="b" l="l" r="r" t="t"/>
            <a:pathLst>
              <a:path extrusionOk="0" h="1775791" w="6425648">
                <a:moveTo>
                  <a:pt x="0" y="3175"/>
                </a:moveTo>
                <a:lnTo>
                  <a:pt x="6425648" y="0"/>
                </a:lnTo>
                <a:lnTo>
                  <a:pt x="6179792" y="1775791"/>
                </a:lnTo>
                <a:lnTo>
                  <a:pt x="0" y="1752462"/>
                </a:lnTo>
                <a:lnTo>
                  <a:pt x="0" y="3175"/>
                </a:lnTo>
                <a:close/>
              </a:path>
            </a:pathLst>
          </a:custGeom>
          <a:blipFill rotWithShape="1">
            <a:blip r:embed="rId2">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9" name="Google Shape;189;p26"/>
          <p:cNvSpPr txBox="1"/>
          <p:nvPr>
            <p:ph type="ctrTitle"/>
          </p:nvPr>
        </p:nvSpPr>
        <p:spPr>
          <a:xfrm>
            <a:off x="4922043" y="197954"/>
            <a:ext cx="3322200" cy="9459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accent3"/>
              </a:buClr>
              <a:buSzPts val="2400"/>
              <a:buFont typeface="Arial"/>
              <a:buNone/>
              <a:defRPr sz="2400">
                <a:solidFill>
                  <a:schemeClr val="accent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26"/>
          <p:cNvSpPr txBox="1"/>
          <p:nvPr>
            <p:ph idx="1" type="subTitle"/>
          </p:nvPr>
        </p:nvSpPr>
        <p:spPr>
          <a:xfrm>
            <a:off x="383059" y="1739139"/>
            <a:ext cx="2370000" cy="20730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rgbClr val="262626"/>
              </a:buClr>
              <a:buSzPts val="1500"/>
              <a:buNone/>
              <a:defRPr b="1" sz="1500">
                <a:solidFill>
                  <a:srgbClr val="262626"/>
                </a:solidFill>
              </a:defRPr>
            </a:lvl1pPr>
            <a:lvl2pPr lvl="1" algn="ctr">
              <a:lnSpc>
                <a:spcPct val="100000"/>
              </a:lnSpc>
              <a:spcBef>
                <a:spcPts val="400"/>
              </a:spcBef>
              <a:spcAft>
                <a:spcPts val="0"/>
              </a:spcAft>
              <a:buClr>
                <a:srgbClr val="262626"/>
              </a:buClr>
              <a:buSzPts val="1500"/>
              <a:buNone/>
              <a:defRPr sz="1500"/>
            </a:lvl2pPr>
            <a:lvl3pPr lvl="2" algn="ctr">
              <a:lnSpc>
                <a:spcPct val="100000"/>
              </a:lnSpc>
              <a:spcBef>
                <a:spcPts val="400"/>
              </a:spcBef>
              <a:spcAft>
                <a:spcPts val="0"/>
              </a:spcAft>
              <a:buClr>
                <a:srgbClr val="262626"/>
              </a:buClr>
              <a:buSzPts val="1400"/>
              <a:buNone/>
              <a:defRPr sz="1400"/>
            </a:lvl3pPr>
            <a:lvl4pPr lvl="3" algn="ctr">
              <a:lnSpc>
                <a:spcPct val="100000"/>
              </a:lnSpc>
              <a:spcBef>
                <a:spcPts val="400"/>
              </a:spcBef>
              <a:spcAft>
                <a:spcPts val="0"/>
              </a:spcAft>
              <a:buClr>
                <a:srgbClr val="262626"/>
              </a:buClr>
              <a:buSzPts val="1200"/>
              <a:buNone/>
              <a:defRPr sz="1200"/>
            </a:lvl4pPr>
            <a:lvl5pPr lvl="4" algn="ctr">
              <a:lnSpc>
                <a:spcPct val="100000"/>
              </a:lnSpc>
              <a:spcBef>
                <a:spcPts val="400"/>
              </a:spcBef>
              <a:spcAft>
                <a:spcPts val="0"/>
              </a:spcAft>
              <a:buClr>
                <a:srgbClr val="26262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91" name="Google Shape;191;p26"/>
          <p:cNvSpPr txBox="1"/>
          <p:nvPr>
            <p:ph idx="2" type="body"/>
          </p:nvPr>
        </p:nvSpPr>
        <p:spPr>
          <a:xfrm>
            <a:off x="3280203" y="1739139"/>
            <a:ext cx="2691000" cy="2072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200"/>
              <a:buFont typeface="Arial"/>
              <a:buNone/>
              <a:defRPr b="0" sz="1200">
                <a:solidFill>
                  <a:srgbClr val="262626"/>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2" name="Google Shape;192;p26"/>
          <p:cNvSpPr txBox="1"/>
          <p:nvPr>
            <p:ph idx="3" type="body"/>
          </p:nvPr>
        </p:nvSpPr>
        <p:spPr>
          <a:xfrm>
            <a:off x="6241404" y="1739139"/>
            <a:ext cx="2691000" cy="2072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200"/>
              <a:buFont typeface="Arial"/>
              <a:buNone/>
              <a:defRPr b="0" sz="1200">
                <a:solidFill>
                  <a:srgbClr val="262626"/>
                </a:solidFill>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3" name="Google Shape;193;p26"/>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ullets Slide">
  <p:cSld name="Two Bullets Slide">
    <p:spTree>
      <p:nvGrpSpPr>
        <p:cNvPr id="194" name="Shape 194"/>
        <p:cNvGrpSpPr/>
        <p:nvPr/>
      </p:nvGrpSpPr>
      <p:grpSpPr>
        <a:xfrm>
          <a:off x="0" y="0"/>
          <a:ext cx="0" cy="0"/>
          <a:chOff x="0" y="0"/>
          <a:chExt cx="0" cy="0"/>
        </a:xfrm>
      </p:grpSpPr>
      <p:sp>
        <p:nvSpPr>
          <p:cNvPr id="195" name="Google Shape;195;p27"/>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6" name="Google Shape;196;p27"/>
          <p:cNvSpPr txBox="1"/>
          <p:nvPr>
            <p:ph idx="1" type="body"/>
          </p:nvPr>
        </p:nvSpPr>
        <p:spPr>
          <a:xfrm>
            <a:off x="211610" y="882848"/>
            <a:ext cx="43035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rgbClr val="262626"/>
              </a:buClr>
              <a:buSzPts val="1400"/>
              <a:buChar char="•"/>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27"/>
          <p:cNvSpPr txBox="1"/>
          <p:nvPr>
            <p:ph idx="2" type="body"/>
          </p:nvPr>
        </p:nvSpPr>
        <p:spPr>
          <a:xfrm>
            <a:off x="4840760" y="882848"/>
            <a:ext cx="4091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rgbClr val="262626"/>
              </a:buClr>
              <a:buSzPts val="1400"/>
              <a:buChar char="•"/>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8" name="Google Shape;198;p27"/>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99" name="Google Shape;199;p27"/>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200" name="Shape 200"/>
        <p:cNvGrpSpPr/>
        <p:nvPr/>
      </p:nvGrpSpPr>
      <p:grpSpPr>
        <a:xfrm>
          <a:off x="0" y="0"/>
          <a:ext cx="0" cy="0"/>
          <a:chOff x="0" y="0"/>
          <a:chExt cx="0" cy="0"/>
        </a:xfrm>
      </p:grpSpPr>
      <p:sp>
        <p:nvSpPr>
          <p:cNvPr id="201" name="Google Shape;201;p28"/>
          <p:cNvSpPr/>
          <p:nvPr/>
        </p:nvSpPr>
        <p:spPr>
          <a:xfrm>
            <a:off x="5563922" y="1482587"/>
            <a:ext cx="3005577" cy="1541399"/>
          </a:xfrm>
          <a:custGeom>
            <a:rect b="b" l="l" r="r" t="t"/>
            <a:pathLst>
              <a:path extrusionOk="0" h="2692400" w="5249917">
                <a:moveTo>
                  <a:pt x="0" y="0"/>
                </a:moveTo>
                <a:lnTo>
                  <a:pt x="5249917" y="0"/>
                </a:lnTo>
                <a:lnTo>
                  <a:pt x="4918841" y="2692400"/>
                </a:lnTo>
                <a:lnTo>
                  <a:pt x="0" y="2692400"/>
                </a:ln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2" name="Google Shape;202;p28"/>
          <p:cNvSpPr/>
          <p:nvPr/>
        </p:nvSpPr>
        <p:spPr>
          <a:xfrm>
            <a:off x="2758108" y="1482587"/>
            <a:ext cx="3005577" cy="1541399"/>
          </a:xfrm>
          <a:custGeom>
            <a:rect b="b" l="l" r="r" t="t"/>
            <a:pathLst>
              <a:path extrusionOk="0" h="2692400" w="5249917">
                <a:moveTo>
                  <a:pt x="0" y="0"/>
                </a:moveTo>
                <a:lnTo>
                  <a:pt x="5249917" y="0"/>
                </a:lnTo>
                <a:lnTo>
                  <a:pt x="4918841" y="2692400"/>
                </a:lnTo>
                <a:lnTo>
                  <a:pt x="0" y="2692400"/>
                </a:lnTo>
                <a:lnTo>
                  <a:pt x="0" y="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3" name="Google Shape;203;p28"/>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4" name="Google Shape;204;p28"/>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05" name="Google Shape;205;p28"/>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28"/>
          <p:cNvSpPr/>
          <p:nvPr/>
        </p:nvSpPr>
        <p:spPr>
          <a:xfrm>
            <a:off x="1" y="1482587"/>
            <a:ext cx="3005577" cy="1541399"/>
          </a:xfrm>
          <a:custGeom>
            <a:rect b="b" l="l" r="r" t="t"/>
            <a:pathLst>
              <a:path extrusionOk="0" h="2692400" w="5249917">
                <a:moveTo>
                  <a:pt x="0" y="0"/>
                </a:moveTo>
                <a:lnTo>
                  <a:pt x="5249917" y="0"/>
                </a:lnTo>
                <a:lnTo>
                  <a:pt x="4918841" y="2692400"/>
                </a:lnTo>
                <a:lnTo>
                  <a:pt x="0" y="269240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7" name="Shape 207"/>
        <p:cNvGrpSpPr/>
        <p:nvPr/>
      </p:nvGrpSpPr>
      <p:grpSpPr>
        <a:xfrm>
          <a:off x="0" y="0"/>
          <a:ext cx="0" cy="0"/>
          <a:chOff x="0" y="0"/>
          <a:chExt cx="0" cy="0"/>
        </a:xfrm>
      </p:grpSpPr>
      <p:sp>
        <p:nvSpPr>
          <p:cNvPr id="208" name="Google Shape;208;p2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9" name="Google Shape;209;p29"/>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2100"/>
              <a:buNone/>
              <a:defRPr b="1" sz="1800"/>
            </a:lvl1pPr>
            <a:lvl2pPr indent="-228600" lvl="1" marL="914400" algn="l">
              <a:lnSpc>
                <a:spcPct val="90000"/>
              </a:lnSpc>
              <a:spcBef>
                <a:spcPts val="400"/>
              </a:spcBef>
              <a:spcAft>
                <a:spcPts val="0"/>
              </a:spcAft>
              <a:buSzPts val="1800"/>
              <a:buNone/>
              <a:defRPr b="1" sz="1500"/>
            </a:lvl2pPr>
            <a:lvl3pPr indent="-228600" lvl="2" marL="1371600" algn="l">
              <a:lnSpc>
                <a:spcPct val="90000"/>
              </a:lnSpc>
              <a:spcBef>
                <a:spcPts val="400"/>
              </a:spcBef>
              <a:spcAft>
                <a:spcPts val="0"/>
              </a:spcAft>
              <a:buSzPts val="1500"/>
              <a:buNone/>
              <a:defRPr b="1" sz="1400"/>
            </a:lvl3pPr>
            <a:lvl4pPr indent="-228600" lvl="3" marL="1828800" algn="l">
              <a:lnSpc>
                <a:spcPct val="90000"/>
              </a:lnSpc>
              <a:spcBef>
                <a:spcPts val="400"/>
              </a:spcBef>
              <a:spcAft>
                <a:spcPts val="0"/>
              </a:spcAft>
              <a:buSzPts val="1400"/>
              <a:buNone/>
              <a:defRPr b="1" sz="1200"/>
            </a:lvl4pPr>
            <a:lvl5pPr indent="-228600" lvl="4" marL="2286000" algn="l">
              <a:lnSpc>
                <a:spcPct val="90000"/>
              </a:lnSpc>
              <a:spcBef>
                <a:spcPts val="400"/>
              </a:spcBef>
              <a:spcAft>
                <a:spcPts val="0"/>
              </a:spcAft>
              <a:buSzPts val="1400"/>
              <a:buNone/>
              <a:defRPr b="1" sz="1200"/>
            </a:lvl5pPr>
            <a:lvl6pPr indent="-228600" lvl="5" marL="2743200" algn="l">
              <a:lnSpc>
                <a:spcPct val="90000"/>
              </a:lnSpc>
              <a:spcBef>
                <a:spcPts val="400"/>
              </a:spcBef>
              <a:spcAft>
                <a:spcPts val="0"/>
              </a:spcAft>
              <a:buSzPts val="1400"/>
              <a:buNone/>
              <a:defRPr b="1" sz="1200"/>
            </a:lvl6pPr>
            <a:lvl7pPr indent="-228600" lvl="6" marL="3200400" algn="l">
              <a:lnSpc>
                <a:spcPct val="90000"/>
              </a:lnSpc>
              <a:spcBef>
                <a:spcPts val="400"/>
              </a:spcBef>
              <a:spcAft>
                <a:spcPts val="0"/>
              </a:spcAft>
              <a:buSzPts val="1400"/>
              <a:buNone/>
              <a:defRPr b="1" sz="1200"/>
            </a:lvl7pPr>
            <a:lvl8pPr indent="-228600" lvl="7" marL="3657600" algn="l">
              <a:lnSpc>
                <a:spcPct val="90000"/>
              </a:lnSpc>
              <a:spcBef>
                <a:spcPts val="400"/>
              </a:spcBef>
              <a:spcAft>
                <a:spcPts val="0"/>
              </a:spcAft>
              <a:buSzPts val="1400"/>
              <a:buNone/>
              <a:defRPr b="1" sz="1200"/>
            </a:lvl8pPr>
            <a:lvl9pPr indent="-228600" lvl="8" marL="4114800" algn="l">
              <a:lnSpc>
                <a:spcPct val="90000"/>
              </a:lnSpc>
              <a:spcBef>
                <a:spcPts val="400"/>
              </a:spcBef>
              <a:spcAft>
                <a:spcPts val="0"/>
              </a:spcAft>
              <a:buSzPts val="1400"/>
              <a:buNone/>
              <a:defRPr b="1" sz="1200"/>
            </a:lvl9pPr>
          </a:lstStyle>
          <a:p/>
        </p:txBody>
      </p:sp>
      <p:sp>
        <p:nvSpPr>
          <p:cNvPr id="210" name="Google Shape;210;p29"/>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SzPts val="2100"/>
              <a:buChar char="•"/>
              <a:defRPr/>
            </a:lvl1pPr>
            <a:lvl2pPr indent="-342900" lvl="1" marL="914400" algn="l">
              <a:lnSpc>
                <a:spcPct val="90000"/>
              </a:lnSpc>
              <a:spcBef>
                <a:spcPts val="400"/>
              </a:spcBef>
              <a:spcAft>
                <a:spcPts val="0"/>
              </a:spcAft>
              <a:buSzPts val="1800"/>
              <a:buChar char="•"/>
              <a:defRPr/>
            </a:lvl2pPr>
            <a:lvl3pPr indent="-323850" lvl="2" marL="1371600" algn="l">
              <a:lnSpc>
                <a:spcPct val="90000"/>
              </a:lnSpc>
              <a:spcBef>
                <a:spcPts val="400"/>
              </a:spcBef>
              <a:spcAft>
                <a:spcPts val="0"/>
              </a:spcAft>
              <a:buSzPts val="15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211" name="Google Shape;211;p2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2100"/>
              <a:buNone/>
              <a:defRPr b="1" sz="1800"/>
            </a:lvl1pPr>
            <a:lvl2pPr indent="-228600" lvl="1" marL="914400" algn="l">
              <a:lnSpc>
                <a:spcPct val="90000"/>
              </a:lnSpc>
              <a:spcBef>
                <a:spcPts val="400"/>
              </a:spcBef>
              <a:spcAft>
                <a:spcPts val="0"/>
              </a:spcAft>
              <a:buSzPts val="1800"/>
              <a:buNone/>
              <a:defRPr b="1" sz="1500"/>
            </a:lvl2pPr>
            <a:lvl3pPr indent="-228600" lvl="2" marL="1371600" algn="l">
              <a:lnSpc>
                <a:spcPct val="90000"/>
              </a:lnSpc>
              <a:spcBef>
                <a:spcPts val="400"/>
              </a:spcBef>
              <a:spcAft>
                <a:spcPts val="0"/>
              </a:spcAft>
              <a:buSzPts val="1500"/>
              <a:buNone/>
              <a:defRPr b="1" sz="1400"/>
            </a:lvl3pPr>
            <a:lvl4pPr indent="-228600" lvl="3" marL="1828800" algn="l">
              <a:lnSpc>
                <a:spcPct val="90000"/>
              </a:lnSpc>
              <a:spcBef>
                <a:spcPts val="400"/>
              </a:spcBef>
              <a:spcAft>
                <a:spcPts val="0"/>
              </a:spcAft>
              <a:buSzPts val="1400"/>
              <a:buNone/>
              <a:defRPr b="1" sz="1200"/>
            </a:lvl4pPr>
            <a:lvl5pPr indent="-228600" lvl="4" marL="2286000" algn="l">
              <a:lnSpc>
                <a:spcPct val="90000"/>
              </a:lnSpc>
              <a:spcBef>
                <a:spcPts val="400"/>
              </a:spcBef>
              <a:spcAft>
                <a:spcPts val="0"/>
              </a:spcAft>
              <a:buSzPts val="1400"/>
              <a:buNone/>
              <a:defRPr b="1" sz="1200"/>
            </a:lvl5pPr>
            <a:lvl6pPr indent="-228600" lvl="5" marL="2743200" algn="l">
              <a:lnSpc>
                <a:spcPct val="90000"/>
              </a:lnSpc>
              <a:spcBef>
                <a:spcPts val="400"/>
              </a:spcBef>
              <a:spcAft>
                <a:spcPts val="0"/>
              </a:spcAft>
              <a:buSzPts val="1400"/>
              <a:buNone/>
              <a:defRPr b="1" sz="1200"/>
            </a:lvl6pPr>
            <a:lvl7pPr indent="-228600" lvl="6" marL="3200400" algn="l">
              <a:lnSpc>
                <a:spcPct val="90000"/>
              </a:lnSpc>
              <a:spcBef>
                <a:spcPts val="400"/>
              </a:spcBef>
              <a:spcAft>
                <a:spcPts val="0"/>
              </a:spcAft>
              <a:buSzPts val="1400"/>
              <a:buNone/>
              <a:defRPr b="1" sz="1200"/>
            </a:lvl7pPr>
            <a:lvl8pPr indent="-228600" lvl="7" marL="3657600" algn="l">
              <a:lnSpc>
                <a:spcPct val="90000"/>
              </a:lnSpc>
              <a:spcBef>
                <a:spcPts val="400"/>
              </a:spcBef>
              <a:spcAft>
                <a:spcPts val="0"/>
              </a:spcAft>
              <a:buSzPts val="1400"/>
              <a:buNone/>
              <a:defRPr b="1" sz="1200"/>
            </a:lvl8pPr>
            <a:lvl9pPr indent="-228600" lvl="8" marL="4114800" algn="l">
              <a:lnSpc>
                <a:spcPct val="90000"/>
              </a:lnSpc>
              <a:spcBef>
                <a:spcPts val="400"/>
              </a:spcBef>
              <a:spcAft>
                <a:spcPts val="0"/>
              </a:spcAft>
              <a:buSzPts val="1400"/>
              <a:buNone/>
              <a:defRPr b="1" sz="1200"/>
            </a:lvl9pPr>
          </a:lstStyle>
          <a:p/>
        </p:txBody>
      </p:sp>
      <p:sp>
        <p:nvSpPr>
          <p:cNvPr id="212" name="Google Shape;212;p29"/>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SzPts val="2100"/>
              <a:buChar char="•"/>
              <a:defRPr/>
            </a:lvl1pPr>
            <a:lvl2pPr indent="-342900" lvl="1" marL="914400" algn="l">
              <a:lnSpc>
                <a:spcPct val="90000"/>
              </a:lnSpc>
              <a:spcBef>
                <a:spcPts val="400"/>
              </a:spcBef>
              <a:spcAft>
                <a:spcPts val="0"/>
              </a:spcAft>
              <a:buSzPts val="1800"/>
              <a:buChar char="•"/>
              <a:defRPr/>
            </a:lvl2pPr>
            <a:lvl3pPr indent="-323850" lvl="2" marL="1371600" algn="l">
              <a:lnSpc>
                <a:spcPct val="90000"/>
              </a:lnSpc>
              <a:spcBef>
                <a:spcPts val="400"/>
              </a:spcBef>
              <a:spcAft>
                <a:spcPts val="0"/>
              </a:spcAft>
              <a:buSzPts val="15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213" name="Google Shape;213;p29"/>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14" name="Google Shape;214;p29"/>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15" name="Google Shape;215;p29"/>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6" name="Google Shape;216;p29"/>
          <p:cNvSpPr txBox="1"/>
          <p:nvPr>
            <p:ph idx="5"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 name="Shape 217"/>
        <p:cNvGrpSpPr/>
        <p:nvPr/>
      </p:nvGrpSpPr>
      <p:grpSpPr>
        <a:xfrm>
          <a:off x="0" y="0"/>
          <a:ext cx="0" cy="0"/>
          <a:chOff x="0" y="0"/>
          <a:chExt cx="0" cy="0"/>
        </a:xfrm>
      </p:grpSpPr>
      <p:sp>
        <p:nvSpPr>
          <p:cNvPr id="218" name="Google Shape;218;p30"/>
          <p:cNvSpPr txBox="1"/>
          <p:nvPr>
            <p:ph type="title"/>
          </p:nvPr>
        </p:nvSpPr>
        <p:spPr>
          <a:xfrm>
            <a:off x="254569" y="102394"/>
            <a:ext cx="8634900" cy="58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9" name="Google Shape;219;p3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SzPts val="2100"/>
              <a:buChar char="•"/>
              <a:defRPr/>
            </a:lvl1pPr>
            <a:lvl2pPr indent="-342900" lvl="1" marL="914400" algn="l">
              <a:lnSpc>
                <a:spcPct val="90000"/>
              </a:lnSpc>
              <a:spcBef>
                <a:spcPts val="400"/>
              </a:spcBef>
              <a:spcAft>
                <a:spcPts val="0"/>
              </a:spcAft>
              <a:buSzPts val="1800"/>
              <a:buChar char="•"/>
              <a:defRPr/>
            </a:lvl2pPr>
            <a:lvl3pPr indent="-323850" lvl="2" marL="1371600" algn="l">
              <a:lnSpc>
                <a:spcPct val="90000"/>
              </a:lnSpc>
              <a:spcBef>
                <a:spcPts val="400"/>
              </a:spcBef>
              <a:spcAft>
                <a:spcPts val="0"/>
              </a:spcAft>
              <a:buSzPts val="15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220" name="Google Shape;220;p3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SzPts val="2100"/>
              <a:buChar char="•"/>
              <a:defRPr/>
            </a:lvl1pPr>
            <a:lvl2pPr indent="-342900" lvl="1" marL="914400" algn="l">
              <a:lnSpc>
                <a:spcPct val="90000"/>
              </a:lnSpc>
              <a:spcBef>
                <a:spcPts val="400"/>
              </a:spcBef>
              <a:spcAft>
                <a:spcPts val="0"/>
              </a:spcAft>
              <a:buSzPts val="1800"/>
              <a:buChar char="•"/>
              <a:defRPr/>
            </a:lvl2pPr>
            <a:lvl3pPr indent="-323850" lvl="2" marL="1371600" algn="l">
              <a:lnSpc>
                <a:spcPct val="90000"/>
              </a:lnSpc>
              <a:spcBef>
                <a:spcPts val="400"/>
              </a:spcBef>
              <a:spcAft>
                <a:spcPts val="0"/>
              </a:spcAft>
              <a:buSzPts val="15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221" name="Google Shape;221;p30"/>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22" name="Google Shape;222;p30"/>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23" name="Google Shape;223;p30"/>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4" name="Google Shape;224;p30"/>
          <p:cNvSpPr txBox="1"/>
          <p:nvPr>
            <p:ph idx="3"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1" name="Shape 31"/>
        <p:cNvGrpSpPr/>
        <p:nvPr/>
      </p:nvGrpSpPr>
      <p:grpSpPr>
        <a:xfrm>
          <a:off x="0" y="0"/>
          <a:ext cx="0" cy="0"/>
          <a:chOff x="0" y="0"/>
          <a:chExt cx="0" cy="0"/>
        </a:xfrm>
      </p:grpSpPr>
      <p:sp>
        <p:nvSpPr>
          <p:cNvPr id="32" name="Google Shape;32;p4"/>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25" name="Shape 225"/>
        <p:cNvGrpSpPr/>
        <p:nvPr/>
      </p:nvGrpSpPr>
      <p:grpSpPr>
        <a:xfrm>
          <a:off x="0" y="0"/>
          <a:ext cx="0" cy="0"/>
          <a:chOff x="0" y="0"/>
          <a:chExt cx="0" cy="0"/>
        </a:xfrm>
      </p:grpSpPr>
      <p:sp>
        <p:nvSpPr>
          <p:cNvPr id="226" name="Google Shape;226;p31"/>
          <p:cNvSpPr txBox="1"/>
          <p:nvPr>
            <p:ph type="title"/>
          </p:nvPr>
        </p:nvSpPr>
        <p:spPr>
          <a:xfrm>
            <a:off x="736814" y="518486"/>
            <a:ext cx="7159200" cy="451500"/>
          </a:xfrm>
          <a:prstGeom prst="rect">
            <a:avLst/>
          </a:prstGeom>
          <a:noFill/>
          <a:ln>
            <a:noFill/>
          </a:ln>
        </p:spPr>
        <p:txBody>
          <a:bodyPr anchorCtr="0" anchor="t" bIns="34275" lIns="68575" spcFirstLastPara="1" rIns="68575" wrap="square" tIns="34275">
            <a:noAutofit/>
          </a:bodyPr>
          <a:lstStyle>
            <a:lvl1pPr lvl="0" algn="l">
              <a:lnSpc>
                <a:spcPct val="129410"/>
              </a:lnSpc>
              <a:spcBef>
                <a:spcPts val="0"/>
              </a:spcBef>
              <a:spcAft>
                <a:spcPts val="0"/>
              </a:spcAft>
              <a:buClr>
                <a:schemeClr val="dk1"/>
              </a:buClr>
              <a:buSzPts val="2600"/>
              <a:buFont typeface="Arial"/>
              <a:buNone/>
              <a:defRPr b="1" i="0" sz="26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7" name="Google Shape;227;p31"/>
          <p:cNvSpPr txBox="1"/>
          <p:nvPr>
            <p:ph idx="12" type="sldNum"/>
          </p:nvPr>
        </p:nvSpPr>
        <p:spPr>
          <a:xfrm>
            <a:off x="6982387" y="4767262"/>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1"/>
          <p:cNvSpPr txBox="1"/>
          <p:nvPr>
            <p:ph idx="1" type="body"/>
          </p:nvPr>
        </p:nvSpPr>
        <p:spPr>
          <a:xfrm>
            <a:off x="736814" y="1243577"/>
            <a:ext cx="8103900" cy="35238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chemeClr val="dk1"/>
              </a:buClr>
              <a:buSzPts val="1200"/>
              <a:buNone/>
              <a:defRPr b="1" i="0" sz="1200">
                <a:solidFill>
                  <a:srgbClr val="003C5B"/>
                </a:solidFill>
                <a:latin typeface="Arial"/>
                <a:ea typeface="Arial"/>
                <a:cs typeface="Arial"/>
                <a:sym typeface="Arial"/>
              </a:defRPr>
            </a:lvl1pPr>
            <a:lvl2pPr indent="-228600" lvl="1" marL="914400" algn="l">
              <a:lnSpc>
                <a:spcPct val="162500"/>
              </a:lnSpc>
              <a:spcBef>
                <a:spcPts val="600"/>
              </a:spcBef>
              <a:spcAft>
                <a:spcPts val="0"/>
              </a:spcAft>
              <a:buClr>
                <a:schemeClr val="dk1"/>
              </a:buClr>
              <a:buSzPts val="1200"/>
              <a:buNone/>
              <a:defRPr sz="1200">
                <a:solidFill>
                  <a:schemeClr val="dk2"/>
                </a:solidFill>
              </a:defRPr>
            </a:lvl2pPr>
            <a:lvl3pPr indent="-228600" lvl="2" marL="1371600" algn="l">
              <a:lnSpc>
                <a:spcPct val="162500"/>
              </a:lnSpc>
              <a:spcBef>
                <a:spcPts val="600"/>
              </a:spcBef>
              <a:spcAft>
                <a:spcPts val="0"/>
              </a:spcAft>
              <a:buClr>
                <a:schemeClr val="dk1"/>
              </a:buClr>
              <a:buSzPts val="1200"/>
              <a:buNone/>
              <a:defRPr sz="1200">
                <a:solidFill>
                  <a:schemeClr val="dk2"/>
                </a:solidFill>
              </a:defRPr>
            </a:lvl3pPr>
            <a:lvl4pPr indent="-228600" lvl="3" marL="1828800" algn="l">
              <a:lnSpc>
                <a:spcPct val="162500"/>
              </a:lnSpc>
              <a:spcBef>
                <a:spcPts val="600"/>
              </a:spcBef>
              <a:spcAft>
                <a:spcPts val="0"/>
              </a:spcAft>
              <a:buClr>
                <a:schemeClr val="dk1"/>
              </a:buClr>
              <a:buSzPts val="1200"/>
              <a:buNone/>
              <a:defRPr sz="1200">
                <a:solidFill>
                  <a:schemeClr val="dk2"/>
                </a:solidFill>
              </a:defRPr>
            </a:lvl4pPr>
            <a:lvl5pPr indent="-228600" lvl="4" marL="2286000" algn="l">
              <a:lnSpc>
                <a:spcPct val="162500"/>
              </a:lnSpc>
              <a:spcBef>
                <a:spcPts val="600"/>
              </a:spcBef>
              <a:spcAft>
                <a:spcPts val="0"/>
              </a:spcAft>
              <a:buClr>
                <a:schemeClr val="dk1"/>
              </a:buClr>
              <a:buSzPts val="1200"/>
              <a:buNone/>
              <a:defRPr sz="1200">
                <a:solidFill>
                  <a:schemeClr val="dk2"/>
                </a:solidFill>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9" name="Google Shape;229;p31"/>
          <p:cNvSpPr/>
          <p:nvPr/>
        </p:nvSpPr>
        <p:spPr>
          <a:xfrm>
            <a:off x="-1" y="0"/>
            <a:ext cx="3375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type="title">
  <p:cSld name="TITLE">
    <p:bg>
      <p:bgPr>
        <a:solidFill>
          <a:schemeClr val="lt1"/>
        </a:solidFill>
      </p:bgPr>
    </p:bg>
    <p:spTree>
      <p:nvGrpSpPr>
        <p:cNvPr id="240" name="Shape 240"/>
        <p:cNvGrpSpPr/>
        <p:nvPr/>
      </p:nvGrpSpPr>
      <p:grpSpPr>
        <a:xfrm>
          <a:off x="0" y="0"/>
          <a:ext cx="0" cy="0"/>
          <a:chOff x="0" y="0"/>
          <a:chExt cx="0" cy="0"/>
        </a:xfrm>
      </p:grpSpPr>
      <p:pic>
        <p:nvPicPr>
          <p:cNvPr descr="A view of the earth from space&#10;&#10;Description automatically generated with medium confidence" id="241" name="Google Shape;241;p33"/>
          <p:cNvPicPr preferRelativeResize="0"/>
          <p:nvPr/>
        </p:nvPicPr>
        <p:blipFill rotWithShape="1">
          <a:blip r:embed="rId2">
            <a:alphaModFix/>
          </a:blip>
          <a:srcRect b="0" l="0" r="0" t="0"/>
          <a:stretch/>
        </p:blipFill>
        <p:spPr>
          <a:xfrm>
            <a:off x="0" y="-52026"/>
            <a:ext cx="9302078" cy="5232419"/>
          </a:xfrm>
          <a:prstGeom prst="rect">
            <a:avLst/>
          </a:prstGeom>
          <a:noFill/>
          <a:ln>
            <a:noFill/>
          </a:ln>
        </p:spPr>
      </p:pic>
      <p:sp>
        <p:nvSpPr>
          <p:cNvPr id="242" name="Google Shape;242;p33"/>
          <p:cNvSpPr/>
          <p:nvPr/>
        </p:nvSpPr>
        <p:spPr>
          <a:xfrm>
            <a:off x="1" y="-52026"/>
            <a:ext cx="9302100" cy="5232300"/>
          </a:xfrm>
          <a:prstGeom prst="rect">
            <a:avLst/>
          </a:prstGeom>
          <a:solidFill>
            <a:schemeClr val="accent1">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3" name="Google Shape;243;p33"/>
          <p:cNvSpPr/>
          <p:nvPr/>
        </p:nvSpPr>
        <p:spPr>
          <a:xfrm>
            <a:off x="-133350" y="-52026"/>
            <a:ext cx="5221546" cy="5274935"/>
          </a:xfrm>
          <a:custGeom>
            <a:rect b="b" l="l" r="r" t="t"/>
            <a:pathLst>
              <a:path extrusionOk="0" h="7033247" w="3743044">
                <a:moveTo>
                  <a:pt x="0" y="7495"/>
                </a:moveTo>
                <a:lnTo>
                  <a:pt x="3743044" y="0"/>
                </a:lnTo>
                <a:lnTo>
                  <a:pt x="3304089" y="7033247"/>
                </a:lnTo>
                <a:lnTo>
                  <a:pt x="0" y="7033247"/>
                </a:lnTo>
                <a:lnTo>
                  <a:pt x="0" y="7495"/>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4" name="Google Shape;244;p33"/>
          <p:cNvSpPr txBox="1"/>
          <p:nvPr>
            <p:ph type="ctrTitle"/>
          </p:nvPr>
        </p:nvSpPr>
        <p:spPr>
          <a:xfrm>
            <a:off x="383060" y="491181"/>
            <a:ext cx="3481500" cy="18165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lt1"/>
              </a:buClr>
              <a:buSzPts val="3000"/>
              <a:buFont typeface="Calibri"/>
              <a:buNone/>
              <a:defRPr sz="30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5" name="Google Shape;245;p33"/>
          <p:cNvSpPr txBox="1"/>
          <p:nvPr>
            <p:ph idx="1" type="subTitle"/>
          </p:nvPr>
        </p:nvSpPr>
        <p:spPr>
          <a:xfrm>
            <a:off x="383060" y="2307624"/>
            <a:ext cx="3481500" cy="15291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Clr>
                <a:schemeClr val="lt1"/>
              </a:buClr>
              <a:buSzPts val="1800"/>
              <a:buFont typeface="Calibri"/>
              <a:buNone/>
              <a:defRPr sz="1800">
                <a:solidFill>
                  <a:schemeClr val="lt1"/>
                </a:solidFill>
                <a:latin typeface="Arial"/>
                <a:ea typeface="Arial"/>
                <a:cs typeface="Arial"/>
                <a:sym typeface="Arial"/>
              </a:defRPr>
            </a:lvl1pPr>
            <a:lvl2pPr lvl="1" rtl="0" algn="ctr">
              <a:lnSpc>
                <a:spcPct val="100000"/>
              </a:lnSpc>
              <a:spcBef>
                <a:spcPts val="400"/>
              </a:spcBef>
              <a:spcAft>
                <a:spcPts val="0"/>
              </a:spcAft>
              <a:buClr>
                <a:srgbClr val="262626"/>
              </a:buClr>
              <a:buSzPts val="1500"/>
              <a:buNone/>
              <a:defRPr sz="1500"/>
            </a:lvl2pPr>
            <a:lvl3pPr lvl="2" rtl="0" algn="ctr">
              <a:lnSpc>
                <a:spcPct val="100000"/>
              </a:lnSpc>
              <a:spcBef>
                <a:spcPts val="400"/>
              </a:spcBef>
              <a:spcAft>
                <a:spcPts val="0"/>
              </a:spcAft>
              <a:buClr>
                <a:srgbClr val="262626"/>
              </a:buClr>
              <a:buSzPts val="1400"/>
              <a:buNone/>
              <a:defRPr sz="1400"/>
            </a:lvl3pPr>
            <a:lvl4pPr lvl="3" rtl="0" algn="ctr">
              <a:lnSpc>
                <a:spcPct val="100000"/>
              </a:lnSpc>
              <a:spcBef>
                <a:spcPts val="400"/>
              </a:spcBef>
              <a:spcAft>
                <a:spcPts val="0"/>
              </a:spcAft>
              <a:buClr>
                <a:srgbClr val="262626"/>
              </a:buClr>
              <a:buSzPts val="1200"/>
              <a:buNone/>
              <a:defRPr sz="1200"/>
            </a:lvl4pPr>
            <a:lvl5pPr lvl="4" rtl="0" algn="ctr">
              <a:lnSpc>
                <a:spcPct val="100000"/>
              </a:lnSpc>
              <a:spcBef>
                <a:spcPts val="400"/>
              </a:spcBef>
              <a:spcAft>
                <a:spcPts val="0"/>
              </a:spcAft>
              <a:buClr>
                <a:srgbClr val="262626"/>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descr="Text&#10;&#10;Description automatically generated" id="246" name="Google Shape;246;p33"/>
          <p:cNvPicPr preferRelativeResize="0"/>
          <p:nvPr/>
        </p:nvPicPr>
        <p:blipFill rotWithShape="1">
          <a:blip r:embed="rId3">
            <a:alphaModFix/>
          </a:blip>
          <a:srcRect b="0" l="0" r="0" t="0"/>
          <a:stretch/>
        </p:blipFill>
        <p:spPr>
          <a:xfrm>
            <a:off x="157488" y="4251960"/>
            <a:ext cx="3189739" cy="613410"/>
          </a:xfrm>
          <a:prstGeom prst="rect">
            <a:avLst/>
          </a:prstGeom>
          <a:noFill/>
          <a:ln>
            <a:noFill/>
          </a:ln>
        </p:spPr>
      </p:pic>
      <p:sp>
        <p:nvSpPr>
          <p:cNvPr id="247" name="Google Shape;247;p3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rgbClr val="262626"/>
                </a:solidFill>
              </a:defRPr>
            </a:lvl1pPr>
            <a:lvl2pPr lvl="1" rtl="0">
              <a:buNone/>
              <a:defRPr sz="1300">
                <a:solidFill>
                  <a:srgbClr val="262626"/>
                </a:solidFill>
              </a:defRPr>
            </a:lvl2pPr>
            <a:lvl3pPr lvl="2" rtl="0">
              <a:buNone/>
              <a:defRPr sz="1300">
                <a:solidFill>
                  <a:srgbClr val="262626"/>
                </a:solidFill>
              </a:defRPr>
            </a:lvl3pPr>
            <a:lvl4pPr lvl="3" rtl="0">
              <a:buNone/>
              <a:defRPr sz="1300">
                <a:solidFill>
                  <a:srgbClr val="262626"/>
                </a:solidFill>
              </a:defRPr>
            </a:lvl4pPr>
            <a:lvl5pPr lvl="4" rtl="0">
              <a:buNone/>
              <a:defRPr sz="1300">
                <a:solidFill>
                  <a:srgbClr val="262626"/>
                </a:solidFill>
              </a:defRPr>
            </a:lvl5pPr>
            <a:lvl6pPr lvl="5" rtl="0">
              <a:buNone/>
              <a:defRPr sz="1300">
                <a:solidFill>
                  <a:srgbClr val="262626"/>
                </a:solidFill>
              </a:defRPr>
            </a:lvl6pPr>
            <a:lvl7pPr lvl="6" rtl="0">
              <a:buNone/>
              <a:defRPr sz="1300">
                <a:solidFill>
                  <a:srgbClr val="262626"/>
                </a:solidFill>
              </a:defRPr>
            </a:lvl7pPr>
            <a:lvl8pPr lvl="7" rtl="0">
              <a:buNone/>
              <a:defRPr sz="1300">
                <a:solidFill>
                  <a:srgbClr val="262626"/>
                </a:solidFill>
              </a:defRPr>
            </a:lvl8pPr>
            <a:lvl9pPr lvl="8" rtl="0">
              <a:buNone/>
              <a:defRPr sz="1300">
                <a:solidFill>
                  <a:srgbClr val="26262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bg>
      <p:bgPr>
        <a:solidFill>
          <a:srgbClr val="F2F2F2"/>
        </a:solidFill>
      </p:bgPr>
    </p:bg>
    <p:spTree>
      <p:nvGrpSpPr>
        <p:cNvPr id="248" name="Shape 248"/>
        <p:cNvGrpSpPr/>
        <p:nvPr/>
      </p:nvGrpSpPr>
      <p:grpSpPr>
        <a:xfrm>
          <a:off x="0" y="0"/>
          <a:ext cx="0" cy="0"/>
          <a:chOff x="0" y="0"/>
          <a:chExt cx="0" cy="0"/>
        </a:xfrm>
      </p:grpSpPr>
      <p:sp>
        <p:nvSpPr>
          <p:cNvPr id="249" name="Google Shape;249;p34"/>
          <p:cNvSpPr txBox="1"/>
          <p:nvPr>
            <p:ph idx="1" type="body"/>
          </p:nvPr>
        </p:nvSpPr>
        <p:spPr>
          <a:xfrm>
            <a:off x="211610" y="1418154"/>
            <a:ext cx="2370000" cy="4485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0" name="Google Shape;250;p34"/>
          <p:cNvSpPr txBox="1"/>
          <p:nvPr>
            <p:ph idx="2" type="body"/>
          </p:nvPr>
        </p:nvSpPr>
        <p:spPr>
          <a:xfrm>
            <a:off x="211610" y="887058"/>
            <a:ext cx="2370000" cy="531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1" name="Google Shape;251;p34"/>
          <p:cNvSpPr txBox="1"/>
          <p:nvPr>
            <p:ph idx="3" type="body"/>
          </p:nvPr>
        </p:nvSpPr>
        <p:spPr>
          <a:xfrm>
            <a:off x="6562311" y="1418154"/>
            <a:ext cx="2370000" cy="4485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2" name="Google Shape;252;p34"/>
          <p:cNvSpPr txBox="1"/>
          <p:nvPr>
            <p:ph idx="4" type="body"/>
          </p:nvPr>
        </p:nvSpPr>
        <p:spPr>
          <a:xfrm>
            <a:off x="6562311" y="887058"/>
            <a:ext cx="2370000" cy="531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3" name="Google Shape;253;p34"/>
          <p:cNvSpPr txBox="1"/>
          <p:nvPr>
            <p:ph idx="5" type="body"/>
          </p:nvPr>
        </p:nvSpPr>
        <p:spPr>
          <a:xfrm>
            <a:off x="3386960" y="1418154"/>
            <a:ext cx="2370000" cy="4485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4" name="Google Shape;254;p34"/>
          <p:cNvSpPr txBox="1"/>
          <p:nvPr>
            <p:ph idx="6" type="body"/>
          </p:nvPr>
        </p:nvSpPr>
        <p:spPr>
          <a:xfrm>
            <a:off x="3386960" y="887058"/>
            <a:ext cx="2370000" cy="531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5" name="Google Shape;255;p34"/>
          <p:cNvSpPr txBox="1"/>
          <p:nvPr>
            <p:ph idx="7" type="body"/>
          </p:nvPr>
        </p:nvSpPr>
        <p:spPr>
          <a:xfrm>
            <a:off x="211610" y="2647865"/>
            <a:ext cx="2370000" cy="4485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6" name="Google Shape;256;p34"/>
          <p:cNvSpPr txBox="1"/>
          <p:nvPr>
            <p:ph idx="8" type="body"/>
          </p:nvPr>
        </p:nvSpPr>
        <p:spPr>
          <a:xfrm>
            <a:off x="211610" y="2116769"/>
            <a:ext cx="2370000" cy="531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7" name="Google Shape;257;p34"/>
          <p:cNvSpPr txBox="1"/>
          <p:nvPr>
            <p:ph idx="9" type="body"/>
          </p:nvPr>
        </p:nvSpPr>
        <p:spPr>
          <a:xfrm>
            <a:off x="6562311" y="2647865"/>
            <a:ext cx="2370000" cy="4485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8" name="Google Shape;258;p34"/>
          <p:cNvSpPr txBox="1"/>
          <p:nvPr>
            <p:ph idx="13" type="body"/>
          </p:nvPr>
        </p:nvSpPr>
        <p:spPr>
          <a:xfrm>
            <a:off x="6562311" y="2116769"/>
            <a:ext cx="2370000" cy="531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9" name="Google Shape;259;p34"/>
          <p:cNvSpPr txBox="1"/>
          <p:nvPr>
            <p:ph idx="14" type="body"/>
          </p:nvPr>
        </p:nvSpPr>
        <p:spPr>
          <a:xfrm>
            <a:off x="3386960" y="2647865"/>
            <a:ext cx="2370000" cy="4485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0" name="Google Shape;260;p34"/>
          <p:cNvSpPr txBox="1"/>
          <p:nvPr>
            <p:ph idx="15" type="body"/>
          </p:nvPr>
        </p:nvSpPr>
        <p:spPr>
          <a:xfrm>
            <a:off x="3386960" y="2116769"/>
            <a:ext cx="2370000" cy="531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1" name="Google Shape;261;p34"/>
          <p:cNvSpPr txBox="1"/>
          <p:nvPr>
            <p:ph idx="16" type="body"/>
          </p:nvPr>
        </p:nvSpPr>
        <p:spPr>
          <a:xfrm>
            <a:off x="211610" y="3878719"/>
            <a:ext cx="2370000" cy="4485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2" name="Google Shape;262;p34"/>
          <p:cNvSpPr txBox="1"/>
          <p:nvPr>
            <p:ph idx="17" type="body"/>
          </p:nvPr>
        </p:nvSpPr>
        <p:spPr>
          <a:xfrm>
            <a:off x="211610" y="3347623"/>
            <a:ext cx="2370000" cy="531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3" name="Google Shape;263;p34"/>
          <p:cNvSpPr txBox="1"/>
          <p:nvPr>
            <p:ph idx="18" type="body"/>
          </p:nvPr>
        </p:nvSpPr>
        <p:spPr>
          <a:xfrm>
            <a:off x="6562311" y="3878719"/>
            <a:ext cx="2370000" cy="4485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4" name="Google Shape;264;p34"/>
          <p:cNvSpPr txBox="1"/>
          <p:nvPr>
            <p:ph idx="19" type="body"/>
          </p:nvPr>
        </p:nvSpPr>
        <p:spPr>
          <a:xfrm>
            <a:off x="6562311" y="3347623"/>
            <a:ext cx="2370000" cy="531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accent5"/>
              </a:buClr>
              <a:buSzPts val="3600"/>
              <a:buFont typeface="Arial"/>
              <a:buNone/>
              <a:defRPr b="1" sz="3600">
                <a:solidFill>
                  <a:schemeClr val="accent5"/>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5" name="Google Shape;265;p34"/>
          <p:cNvSpPr txBox="1"/>
          <p:nvPr>
            <p:ph idx="20" type="body"/>
          </p:nvPr>
        </p:nvSpPr>
        <p:spPr>
          <a:xfrm>
            <a:off x="3386960" y="3878719"/>
            <a:ext cx="2370000" cy="4485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400"/>
              <a:buFont typeface="Arial"/>
              <a:buNone/>
              <a:defRPr b="0" sz="1400">
                <a:solidFill>
                  <a:srgbClr val="262626"/>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6" name="Google Shape;266;p34"/>
          <p:cNvSpPr txBox="1"/>
          <p:nvPr>
            <p:ph idx="21" type="body"/>
          </p:nvPr>
        </p:nvSpPr>
        <p:spPr>
          <a:xfrm>
            <a:off x="3386960" y="3347623"/>
            <a:ext cx="2370000" cy="531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accent4"/>
              </a:buClr>
              <a:buSzPts val="3600"/>
              <a:buFont typeface="Arial"/>
              <a:buNone/>
              <a:defRPr b="1" sz="3600">
                <a:solidFill>
                  <a:schemeClr val="accent4"/>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7" name="Google Shape;267;p34"/>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chemeClr val="lt1"/>
                </a:solidFill>
                <a:latin typeface="Arial"/>
                <a:ea typeface="Arial"/>
                <a:cs typeface="Arial"/>
                <a:sym typeface="Aria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68" name="Google Shape;268;p34"/>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chemeClr val="lt1"/>
                </a:solidFill>
                <a:latin typeface="Arial"/>
                <a:ea typeface="Arial"/>
                <a:cs typeface="Arial"/>
                <a:sym typeface="Arial"/>
              </a:defRPr>
            </a:lvl1pPr>
            <a:lvl2pPr indent="0" lvl="1" marL="0" rtl="0" algn="r">
              <a:spcBef>
                <a:spcPts val="0"/>
              </a:spcBef>
              <a:buNone/>
              <a:defRPr b="0" i="0" sz="800" u="none" cap="none" strike="noStrike">
                <a:solidFill>
                  <a:schemeClr val="lt1"/>
                </a:solidFill>
                <a:latin typeface="Arial"/>
                <a:ea typeface="Arial"/>
                <a:cs typeface="Arial"/>
                <a:sym typeface="Arial"/>
              </a:defRPr>
            </a:lvl2pPr>
            <a:lvl3pPr indent="0" lvl="2" marL="0" rtl="0" algn="r">
              <a:spcBef>
                <a:spcPts val="0"/>
              </a:spcBef>
              <a:buNone/>
              <a:defRPr b="0" i="0" sz="800" u="none" cap="none" strike="noStrike">
                <a:solidFill>
                  <a:schemeClr val="lt1"/>
                </a:solidFill>
                <a:latin typeface="Arial"/>
                <a:ea typeface="Arial"/>
                <a:cs typeface="Arial"/>
                <a:sym typeface="Arial"/>
              </a:defRPr>
            </a:lvl3pPr>
            <a:lvl4pPr indent="0" lvl="3" marL="0" rtl="0" algn="r">
              <a:spcBef>
                <a:spcPts val="0"/>
              </a:spcBef>
              <a:buNone/>
              <a:defRPr b="0" i="0" sz="800" u="none" cap="none" strike="noStrike">
                <a:solidFill>
                  <a:schemeClr val="lt1"/>
                </a:solidFill>
                <a:latin typeface="Arial"/>
                <a:ea typeface="Arial"/>
                <a:cs typeface="Arial"/>
                <a:sym typeface="Arial"/>
              </a:defRPr>
            </a:lvl4pPr>
            <a:lvl5pPr indent="0" lvl="4" marL="0" rtl="0" algn="r">
              <a:spcBef>
                <a:spcPts val="0"/>
              </a:spcBef>
              <a:buNone/>
              <a:defRPr b="0" i="0" sz="800" u="none" cap="none" strike="noStrike">
                <a:solidFill>
                  <a:schemeClr val="lt1"/>
                </a:solidFill>
                <a:latin typeface="Arial"/>
                <a:ea typeface="Arial"/>
                <a:cs typeface="Arial"/>
                <a:sym typeface="Arial"/>
              </a:defRPr>
            </a:lvl5pPr>
            <a:lvl6pPr indent="0" lvl="5" marL="0" rtl="0" algn="r">
              <a:spcBef>
                <a:spcPts val="0"/>
              </a:spcBef>
              <a:buNone/>
              <a:defRPr b="0" i="0" sz="800" u="none" cap="none" strike="noStrike">
                <a:solidFill>
                  <a:schemeClr val="lt1"/>
                </a:solidFill>
                <a:latin typeface="Arial"/>
                <a:ea typeface="Arial"/>
                <a:cs typeface="Arial"/>
                <a:sym typeface="Arial"/>
              </a:defRPr>
            </a:lvl6pPr>
            <a:lvl7pPr indent="0" lvl="6" marL="0" rtl="0" algn="r">
              <a:spcBef>
                <a:spcPts val="0"/>
              </a:spcBef>
              <a:buNone/>
              <a:defRPr b="0" i="0" sz="800" u="none" cap="none" strike="noStrike">
                <a:solidFill>
                  <a:schemeClr val="lt1"/>
                </a:solidFill>
                <a:latin typeface="Arial"/>
                <a:ea typeface="Arial"/>
                <a:cs typeface="Arial"/>
                <a:sym typeface="Arial"/>
              </a:defRPr>
            </a:lvl7pPr>
            <a:lvl8pPr indent="0" lvl="7" marL="0" rtl="0" algn="r">
              <a:spcBef>
                <a:spcPts val="0"/>
              </a:spcBef>
              <a:buNone/>
              <a:defRPr b="0" i="0" sz="800" u="none" cap="none" strike="noStrike">
                <a:solidFill>
                  <a:schemeClr val="lt1"/>
                </a:solidFill>
                <a:latin typeface="Arial"/>
                <a:ea typeface="Arial"/>
                <a:cs typeface="Arial"/>
                <a:sym typeface="Arial"/>
              </a:defRPr>
            </a:lvl8pPr>
            <a:lvl9pPr indent="0" lvl="8" marL="0" rt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9" name="Google Shape;269;p34"/>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Slide" type="obj">
  <p:cSld name="OBJECT">
    <p:spTree>
      <p:nvGrpSpPr>
        <p:cNvPr id="270" name="Shape 270"/>
        <p:cNvGrpSpPr/>
        <p:nvPr/>
      </p:nvGrpSpPr>
      <p:grpSpPr>
        <a:xfrm>
          <a:off x="0" y="0"/>
          <a:ext cx="0" cy="0"/>
          <a:chOff x="0" y="0"/>
          <a:chExt cx="0" cy="0"/>
        </a:xfrm>
      </p:grpSpPr>
      <p:sp>
        <p:nvSpPr>
          <p:cNvPr id="271" name="Google Shape;271;p35"/>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2" name="Google Shape;272;p35"/>
          <p:cNvSpPr txBox="1"/>
          <p:nvPr>
            <p:ph idx="1" type="body"/>
          </p:nvPr>
        </p:nvSpPr>
        <p:spPr>
          <a:xfrm>
            <a:off x="211610" y="882123"/>
            <a:ext cx="8720700" cy="32343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800"/>
              </a:spcBef>
              <a:spcAft>
                <a:spcPts val="0"/>
              </a:spcAft>
              <a:buClr>
                <a:srgbClr val="262626"/>
              </a:buClr>
              <a:buSzPts val="1400"/>
              <a:buChar char="•"/>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3" name="Google Shape;273;p35"/>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74" name="Google Shape;274;p35"/>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s">
  <p:cSld name="3 icons">
    <p:spTree>
      <p:nvGrpSpPr>
        <p:cNvPr id="275" name="Shape 275"/>
        <p:cNvGrpSpPr/>
        <p:nvPr/>
      </p:nvGrpSpPr>
      <p:grpSpPr>
        <a:xfrm>
          <a:off x="0" y="0"/>
          <a:ext cx="0" cy="0"/>
          <a:chOff x="0" y="0"/>
          <a:chExt cx="0" cy="0"/>
        </a:xfrm>
      </p:grpSpPr>
      <p:sp>
        <p:nvSpPr>
          <p:cNvPr id="276" name="Google Shape;276;p36"/>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7" name="Google Shape;277;p36"/>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78" name="Google Shape;278;p36"/>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6"/>
          <p:cNvSpPr txBox="1"/>
          <p:nvPr>
            <p:ph idx="1" type="body"/>
          </p:nvPr>
        </p:nvSpPr>
        <p:spPr>
          <a:xfrm>
            <a:off x="3531824" y="2392684"/>
            <a:ext cx="2073900" cy="11724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rgbClr val="262626"/>
              </a:buClr>
              <a:buSzPts val="1400"/>
              <a:buFont typeface="Arial"/>
              <a:buNone/>
              <a:defRPr sz="14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0" name="Google Shape;280;p36"/>
          <p:cNvSpPr txBox="1"/>
          <p:nvPr>
            <p:ph idx="2" type="body"/>
          </p:nvPr>
        </p:nvSpPr>
        <p:spPr>
          <a:xfrm>
            <a:off x="3531824" y="2094516"/>
            <a:ext cx="2073900" cy="3918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chemeClr val="accent3"/>
              </a:buClr>
              <a:buSzPts val="1800"/>
              <a:buFont typeface="Arial"/>
              <a:buNone/>
              <a:defRPr b="1" sz="1800">
                <a:solidFill>
                  <a:schemeClr val="accent3"/>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1" name="Google Shape;281;p36"/>
          <p:cNvSpPr txBox="1"/>
          <p:nvPr>
            <p:ph idx="3" type="body"/>
          </p:nvPr>
        </p:nvSpPr>
        <p:spPr>
          <a:xfrm>
            <a:off x="6370274" y="2392684"/>
            <a:ext cx="2073900" cy="11724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rgbClr val="262626"/>
              </a:buClr>
              <a:buSzPts val="1400"/>
              <a:buFont typeface="Arial"/>
              <a:buNone/>
              <a:defRPr sz="14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2" name="Google Shape;282;p36"/>
          <p:cNvSpPr txBox="1"/>
          <p:nvPr>
            <p:ph idx="4" type="body"/>
          </p:nvPr>
        </p:nvSpPr>
        <p:spPr>
          <a:xfrm>
            <a:off x="6370274" y="2094516"/>
            <a:ext cx="2073900" cy="3918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chemeClr val="accent3"/>
              </a:buClr>
              <a:buSzPts val="1800"/>
              <a:buFont typeface="Arial"/>
              <a:buNone/>
              <a:defRPr b="1" sz="1800">
                <a:solidFill>
                  <a:schemeClr val="accent3"/>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3" name="Google Shape;283;p36"/>
          <p:cNvSpPr txBox="1"/>
          <p:nvPr>
            <p:ph idx="5" type="body"/>
          </p:nvPr>
        </p:nvSpPr>
        <p:spPr>
          <a:xfrm>
            <a:off x="699947" y="2392684"/>
            <a:ext cx="2073900" cy="11724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rgbClr val="262626"/>
              </a:buClr>
              <a:buSzPts val="1400"/>
              <a:buFont typeface="Arial"/>
              <a:buNone/>
              <a:defRPr sz="14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36"/>
          <p:cNvSpPr txBox="1"/>
          <p:nvPr>
            <p:ph idx="6" type="body"/>
          </p:nvPr>
        </p:nvSpPr>
        <p:spPr>
          <a:xfrm>
            <a:off x="699947" y="2094516"/>
            <a:ext cx="2073900" cy="3918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chemeClr val="accent3"/>
              </a:buClr>
              <a:buSzPts val="1800"/>
              <a:buFont typeface="Arial"/>
              <a:buNone/>
              <a:defRPr b="1" sz="1800">
                <a:solidFill>
                  <a:schemeClr val="accent3"/>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cons">
  <p:cSld name="6 icons">
    <p:spTree>
      <p:nvGrpSpPr>
        <p:cNvPr id="285" name="Shape 285"/>
        <p:cNvGrpSpPr/>
        <p:nvPr/>
      </p:nvGrpSpPr>
      <p:grpSpPr>
        <a:xfrm>
          <a:off x="0" y="0"/>
          <a:ext cx="0" cy="0"/>
          <a:chOff x="0" y="0"/>
          <a:chExt cx="0" cy="0"/>
        </a:xfrm>
      </p:grpSpPr>
      <p:sp>
        <p:nvSpPr>
          <p:cNvPr id="286" name="Google Shape;286;p37"/>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7" name="Google Shape;287;p37"/>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88" name="Google Shape;288;p37"/>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37"/>
          <p:cNvSpPr txBox="1"/>
          <p:nvPr>
            <p:ph idx="1" type="body"/>
          </p:nvPr>
        </p:nvSpPr>
        <p:spPr>
          <a:xfrm>
            <a:off x="3531824" y="1735646"/>
            <a:ext cx="2073900" cy="571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rgbClr val="262626"/>
              </a:buClr>
              <a:buSzPts val="1200"/>
              <a:buFont typeface="Arial"/>
              <a:buNone/>
              <a:defRPr sz="12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0" name="Google Shape;290;p37"/>
          <p:cNvSpPr txBox="1"/>
          <p:nvPr>
            <p:ph idx="2" type="body"/>
          </p:nvPr>
        </p:nvSpPr>
        <p:spPr>
          <a:xfrm>
            <a:off x="3531824" y="1487013"/>
            <a:ext cx="2073900" cy="391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1" name="Google Shape;291;p37"/>
          <p:cNvSpPr txBox="1"/>
          <p:nvPr>
            <p:ph idx="3" type="body"/>
          </p:nvPr>
        </p:nvSpPr>
        <p:spPr>
          <a:xfrm>
            <a:off x="6370274" y="1735646"/>
            <a:ext cx="2073900" cy="571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rgbClr val="262626"/>
              </a:buClr>
              <a:buSzPts val="1200"/>
              <a:buFont typeface="Arial"/>
              <a:buNone/>
              <a:defRPr sz="12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2" name="Google Shape;292;p37"/>
          <p:cNvSpPr txBox="1"/>
          <p:nvPr>
            <p:ph idx="4" type="body"/>
          </p:nvPr>
        </p:nvSpPr>
        <p:spPr>
          <a:xfrm>
            <a:off x="6370274" y="1487013"/>
            <a:ext cx="2073900" cy="391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3" name="Google Shape;293;p37"/>
          <p:cNvSpPr txBox="1"/>
          <p:nvPr>
            <p:ph idx="5" type="body"/>
          </p:nvPr>
        </p:nvSpPr>
        <p:spPr>
          <a:xfrm>
            <a:off x="699947" y="1735646"/>
            <a:ext cx="2073900" cy="571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rgbClr val="262626"/>
              </a:buClr>
              <a:buSzPts val="1200"/>
              <a:buFont typeface="Arial"/>
              <a:buNone/>
              <a:defRPr sz="12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4" name="Google Shape;294;p37"/>
          <p:cNvSpPr txBox="1"/>
          <p:nvPr>
            <p:ph idx="6" type="body"/>
          </p:nvPr>
        </p:nvSpPr>
        <p:spPr>
          <a:xfrm>
            <a:off x="699947" y="1487013"/>
            <a:ext cx="2073900" cy="391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5" name="Google Shape;295;p37"/>
          <p:cNvSpPr txBox="1"/>
          <p:nvPr>
            <p:ph idx="7" type="body"/>
          </p:nvPr>
        </p:nvSpPr>
        <p:spPr>
          <a:xfrm>
            <a:off x="3531824" y="3478721"/>
            <a:ext cx="2073900" cy="571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rgbClr val="262626"/>
              </a:buClr>
              <a:buSzPts val="1200"/>
              <a:buFont typeface="Arial"/>
              <a:buNone/>
              <a:defRPr sz="12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6" name="Google Shape;296;p37"/>
          <p:cNvSpPr txBox="1"/>
          <p:nvPr>
            <p:ph idx="8" type="body"/>
          </p:nvPr>
        </p:nvSpPr>
        <p:spPr>
          <a:xfrm>
            <a:off x="3531824" y="3230088"/>
            <a:ext cx="2073900" cy="391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7" name="Google Shape;297;p37"/>
          <p:cNvSpPr txBox="1"/>
          <p:nvPr>
            <p:ph idx="9" type="body"/>
          </p:nvPr>
        </p:nvSpPr>
        <p:spPr>
          <a:xfrm>
            <a:off x="6370274" y="3478721"/>
            <a:ext cx="2073900" cy="571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rgbClr val="262626"/>
              </a:buClr>
              <a:buSzPts val="1200"/>
              <a:buFont typeface="Arial"/>
              <a:buNone/>
              <a:defRPr sz="12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8" name="Google Shape;298;p37"/>
          <p:cNvSpPr txBox="1"/>
          <p:nvPr>
            <p:ph idx="13" type="body"/>
          </p:nvPr>
        </p:nvSpPr>
        <p:spPr>
          <a:xfrm>
            <a:off x="6370274" y="3230088"/>
            <a:ext cx="2073900" cy="391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9" name="Google Shape;299;p37"/>
          <p:cNvSpPr txBox="1"/>
          <p:nvPr>
            <p:ph idx="14" type="body"/>
          </p:nvPr>
        </p:nvSpPr>
        <p:spPr>
          <a:xfrm>
            <a:off x="699947" y="3478721"/>
            <a:ext cx="2073900" cy="571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Clr>
                <a:srgbClr val="262626"/>
              </a:buClr>
              <a:buSzPts val="1200"/>
              <a:buFont typeface="Arial"/>
              <a:buNone/>
              <a:defRPr sz="12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0" name="Google Shape;300;p37"/>
          <p:cNvSpPr txBox="1"/>
          <p:nvPr>
            <p:ph idx="15" type="body"/>
          </p:nvPr>
        </p:nvSpPr>
        <p:spPr>
          <a:xfrm>
            <a:off x="699947" y="3230088"/>
            <a:ext cx="2073900" cy="391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Clr>
                <a:schemeClr val="accent3"/>
              </a:buClr>
              <a:buSzPts val="1500"/>
              <a:buFont typeface="Arial"/>
              <a:buNone/>
              <a:defRPr b="1" sz="1500">
                <a:solidFill>
                  <a:schemeClr val="accent3"/>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Blue">
  <p:cSld name="Transition Slide Blue">
    <p:bg>
      <p:bgPr>
        <a:solidFill>
          <a:schemeClr val="lt1"/>
        </a:solidFill>
      </p:bgPr>
    </p:bg>
    <p:spTree>
      <p:nvGrpSpPr>
        <p:cNvPr id="301" name="Shape 301"/>
        <p:cNvGrpSpPr/>
        <p:nvPr/>
      </p:nvGrpSpPr>
      <p:grpSpPr>
        <a:xfrm>
          <a:off x="0" y="0"/>
          <a:ext cx="0" cy="0"/>
          <a:chOff x="0" y="0"/>
          <a:chExt cx="0" cy="0"/>
        </a:xfrm>
      </p:grpSpPr>
      <p:pic>
        <p:nvPicPr>
          <p:cNvPr descr="A view of the earth from space&#10;&#10;Description automatically generated with medium confidence" id="302" name="Google Shape;302;p38"/>
          <p:cNvPicPr preferRelativeResize="0"/>
          <p:nvPr/>
        </p:nvPicPr>
        <p:blipFill rotWithShape="1">
          <a:blip r:embed="rId2">
            <a:alphaModFix/>
          </a:blip>
          <a:srcRect b="0" l="0" r="0" t="0"/>
          <a:stretch/>
        </p:blipFill>
        <p:spPr>
          <a:xfrm>
            <a:off x="0" y="-52026"/>
            <a:ext cx="9302078" cy="5232419"/>
          </a:xfrm>
          <a:prstGeom prst="rect">
            <a:avLst/>
          </a:prstGeom>
          <a:noFill/>
          <a:ln>
            <a:noFill/>
          </a:ln>
        </p:spPr>
      </p:pic>
      <p:sp>
        <p:nvSpPr>
          <p:cNvPr id="303" name="Google Shape;303;p38"/>
          <p:cNvSpPr/>
          <p:nvPr/>
        </p:nvSpPr>
        <p:spPr>
          <a:xfrm>
            <a:off x="1" y="-52026"/>
            <a:ext cx="9302100" cy="5269200"/>
          </a:xfrm>
          <a:prstGeom prst="rect">
            <a:avLst/>
          </a:prstGeom>
          <a:solidFill>
            <a:schemeClr val="dk1">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4" name="Google Shape;304;p38"/>
          <p:cNvSpPr/>
          <p:nvPr/>
        </p:nvSpPr>
        <p:spPr>
          <a:xfrm>
            <a:off x="-133350" y="-52026"/>
            <a:ext cx="5221546" cy="5274935"/>
          </a:xfrm>
          <a:custGeom>
            <a:rect b="b" l="l" r="r" t="t"/>
            <a:pathLst>
              <a:path extrusionOk="0" h="7033247" w="3743044">
                <a:moveTo>
                  <a:pt x="0" y="7495"/>
                </a:moveTo>
                <a:lnTo>
                  <a:pt x="3743044" y="0"/>
                </a:lnTo>
                <a:lnTo>
                  <a:pt x="3304089" y="7033247"/>
                </a:lnTo>
                <a:lnTo>
                  <a:pt x="0" y="7033247"/>
                </a:lnTo>
                <a:lnTo>
                  <a:pt x="0" y="74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5" name="Google Shape;305;p38"/>
          <p:cNvSpPr txBox="1"/>
          <p:nvPr>
            <p:ph type="ctrTitle"/>
          </p:nvPr>
        </p:nvSpPr>
        <p:spPr>
          <a:xfrm>
            <a:off x="383060" y="491181"/>
            <a:ext cx="3481500" cy="8424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lt1"/>
              </a:buClr>
              <a:buSzPts val="2700"/>
              <a:buFont typeface="Arial"/>
              <a:buNone/>
              <a:defRPr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6" name="Google Shape;306;p38"/>
          <p:cNvSpPr txBox="1"/>
          <p:nvPr>
            <p:ph idx="1" type="subTitle"/>
          </p:nvPr>
        </p:nvSpPr>
        <p:spPr>
          <a:xfrm>
            <a:off x="383060" y="1640874"/>
            <a:ext cx="3481500" cy="15291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Clr>
                <a:schemeClr val="lt1"/>
              </a:buClr>
              <a:buSzPts val="1500"/>
              <a:buNone/>
              <a:defRPr sz="1500">
                <a:solidFill>
                  <a:schemeClr val="lt1"/>
                </a:solidFill>
              </a:defRPr>
            </a:lvl1pPr>
            <a:lvl2pPr lvl="1" rtl="0" algn="ctr">
              <a:lnSpc>
                <a:spcPct val="100000"/>
              </a:lnSpc>
              <a:spcBef>
                <a:spcPts val="400"/>
              </a:spcBef>
              <a:spcAft>
                <a:spcPts val="0"/>
              </a:spcAft>
              <a:buClr>
                <a:srgbClr val="262626"/>
              </a:buClr>
              <a:buSzPts val="1500"/>
              <a:buNone/>
              <a:defRPr sz="1500"/>
            </a:lvl2pPr>
            <a:lvl3pPr lvl="2" rtl="0" algn="ctr">
              <a:lnSpc>
                <a:spcPct val="100000"/>
              </a:lnSpc>
              <a:spcBef>
                <a:spcPts val="400"/>
              </a:spcBef>
              <a:spcAft>
                <a:spcPts val="0"/>
              </a:spcAft>
              <a:buClr>
                <a:srgbClr val="262626"/>
              </a:buClr>
              <a:buSzPts val="1400"/>
              <a:buNone/>
              <a:defRPr sz="1400"/>
            </a:lvl3pPr>
            <a:lvl4pPr lvl="3" rtl="0" algn="ctr">
              <a:lnSpc>
                <a:spcPct val="100000"/>
              </a:lnSpc>
              <a:spcBef>
                <a:spcPts val="400"/>
              </a:spcBef>
              <a:spcAft>
                <a:spcPts val="0"/>
              </a:spcAft>
              <a:buClr>
                <a:srgbClr val="262626"/>
              </a:buClr>
              <a:buSzPts val="1200"/>
              <a:buNone/>
              <a:defRPr sz="1200"/>
            </a:lvl4pPr>
            <a:lvl5pPr lvl="4" rtl="0" algn="ctr">
              <a:lnSpc>
                <a:spcPct val="100000"/>
              </a:lnSpc>
              <a:spcBef>
                <a:spcPts val="400"/>
              </a:spcBef>
              <a:spcAft>
                <a:spcPts val="0"/>
              </a:spcAft>
              <a:buClr>
                <a:srgbClr val="262626"/>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07" name="Google Shape;307;p3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rgbClr val="262626"/>
                </a:solidFill>
              </a:defRPr>
            </a:lvl1pPr>
            <a:lvl2pPr lvl="1" rtl="0">
              <a:buNone/>
              <a:defRPr sz="1300">
                <a:solidFill>
                  <a:srgbClr val="262626"/>
                </a:solidFill>
              </a:defRPr>
            </a:lvl2pPr>
            <a:lvl3pPr lvl="2" rtl="0">
              <a:buNone/>
              <a:defRPr sz="1300">
                <a:solidFill>
                  <a:srgbClr val="262626"/>
                </a:solidFill>
              </a:defRPr>
            </a:lvl3pPr>
            <a:lvl4pPr lvl="3" rtl="0">
              <a:buNone/>
              <a:defRPr sz="1300">
                <a:solidFill>
                  <a:srgbClr val="262626"/>
                </a:solidFill>
              </a:defRPr>
            </a:lvl4pPr>
            <a:lvl5pPr lvl="4" rtl="0">
              <a:buNone/>
              <a:defRPr sz="1300">
                <a:solidFill>
                  <a:srgbClr val="262626"/>
                </a:solidFill>
              </a:defRPr>
            </a:lvl5pPr>
            <a:lvl6pPr lvl="5" rtl="0">
              <a:buNone/>
              <a:defRPr sz="1300">
                <a:solidFill>
                  <a:srgbClr val="262626"/>
                </a:solidFill>
              </a:defRPr>
            </a:lvl6pPr>
            <a:lvl7pPr lvl="6" rtl="0">
              <a:buNone/>
              <a:defRPr sz="1300">
                <a:solidFill>
                  <a:srgbClr val="262626"/>
                </a:solidFill>
              </a:defRPr>
            </a:lvl7pPr>
            <a:lvl8pPr lvl="7" rtl="0">
              <a:buNone/>
              <a:defRPr sz="1300">
                <a:solidFill>
                  <a:srgbClr val="262626"/>
                </a:solidFill>
              </a:defRPr>
            </a:lvl8pPr>
            <a:lvl9pPr lvl="8" rtl="0">
              <a:buNone/>
              <a:defRPr sz="1300">
                <a:solidFill>
                  <a:srgbClr val="26262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Dark">
  <p:cSld name="Impact Slide Dark">
    <p:bg>
      <p:bgPr>
        <a:solidFill>
          <a:schemeClr val="dk1"/>
        </a:solidFill>
      </p:bgPr>
    </p:bg>
    <p:spTree>
      <p:nvGrpSpPr>
        <p:cNvPr id="308" name="Shape 308"/>
        <p:cNvGrpSpPr/>
        <p:nvPr/>
      </p:nvGrpSpPr>
      <p:grpSpPr>
        <a:xfrm>
          <a:off x="0" y="0"/>
          <a:ext cx="0" cy="0"/>
          <a:chOff x="0" y="0"/>
          <a:chExt cx="0" cy="0"/>
        </a:xfrm>
      </p:grpSpPr>
      <p:pic>
        <p:nvPicPr>
          <p:cNvPr descr="A view of the earth from space&#10;&#10;Description automatically generated with medium confidence" id="309" name="Google Shape;309;p39"/>
          <p:cNvPicPr preferRelativeResize="0"/>
          <p:nvPr/>
        </p:nvPicPr>
        <p:blipFill rotWithShape="1">
          <a:blip r:embed="rId2">
            <a:alphaModFix/>
          </a:blip>
          <a:srcRect b="0" l="0" r="0" t="0"/>
          <a:stretch/>
        </p:blipFill>
        <p:spPr>
          <a:xfrm>
            <a:off x="-29817" y="-52026"/>
            <a:ext cx="9302078" cy="5232419"/>
          </a:xfrm>
          <a:prstGeom prst="rect">
            <a:avLst/>
          </a:prstGeom>
          <a:noFill/>
          <a:ln>
            <a:noFill/>
          </a:ln>
        </p:spPr>
      </p:pic>
      <p:sp>
        <p:nvSpPr>
          <p:cNvPr id="310" name="Google Shape;310;p39"/>
          <p:cNvSpPr/>
          <p:nvPr/>
        </p:nvSpPr>
        <p:spPr>
          <a:xfrm>
            <a:off x="-29817" y="-52026"/>
            <a:ext cx="9302100" cy="5269200"/>
          </a:xfrm>
          <a:prstGeom prst="rect">
            <a:avLst/>
          </a:prstGeom>
          <a:solidFill>
            <a:schemeClr val="dk1">
              <a:alpha val="6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Shape&#10;&#10;Description automatically generated" id="311" name="Google Shape;311;p39"/>
          <p:cNvPicPr preferRelativeResize="0"/>
          <p:nvPr/>
        </p:nvPicPr>
        <p:blipFill rotWithShape="1">
          <a:blip r:embed="rId3">
            <a:alphaModFix/>
          </a:blip>
          <a:srcRect b="0" l="0" r="0" t="0"/>
          <a:stretch/>
        </p:blipFill>
        <p:spPr>
          <a:xfrm>
            <a:off x="3777425" y="-47845"/>
            <a:ext cx="5524652" cy="5261576"/>
          </a:xfrm>
          <a:prstGeom prst="rect">
            <a:avLst/>
          </a:prstGeom>
          <a:noFill/>
          <a:ln>
            <a:noFill/>
          </a:ln>
        </p:spPr>
      </p:pic>
      <p:sp>
        <p:nvSpPr>
          <p:cNvPr id="312" name="Google Shape;312;p39"/>
          <p:cNvSpPr txBox="1"/>
          <p:nvPr>
            <p:ph type="ctrTitle"/>
          </p:nvPr>
        </p:nvSpPr>
        <p:spPr>
          <a:xfrm>
            <a:off x="4766216" y="491181"/>
            <a:ext cx="3481500" cy="8424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accent3"/>
              </a:buClr>
              <a:buSzPts val="2700"/>
              <a:buFont typeface="Arial"/>
              <a:buNone/>
              <a:defRPr sz="2700">
                <a:solidFill>
                  <a:schemeClr val="accent3"/>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3" name="Google Shape;313;p39"/>
          <p:cNvSpPr txBox="1"/>
          <p:nvPr>
            <p:ph idx="1" type="subTitle"/>
          </p:nvPr>
        </p:nvSpPr>
        <p:spPr>
          <a:xfrm>
            <a:off x="4766216" y="1640874"/>
            <a:ext cx="3481500" cy="15291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Clr>
                <a:srgbClr val="262626"/>
              </a:buClr>
              <a:buSzPts val="1500"/>
              <a:buNone/>
              <a:defRPr sz="1500">
                <a:solidFill>
                  <a:srgbClr val="262626"/>
                </a:solidFill>
              </a:defRPr>
            </a:lvl1pPr>
            <a:lvl2pPr lvl="1" rtl="0" algn="ctr">
              <a:lnSpc>
                <a:spcPct val="100000"/>
              </a:lnSpc>
              <a:spcBef>
                <a:spcPts val="400"/>
              </a:spcBef>
              <a:spcAft>
                <a:spcPts val="0"/>
              </a:spcAft>
              <a:buClr>
                <a:srgbClr val="262626"/>
              </a:buClr>
              <a:buSzPts val="1500"/>
              <a:buNone/>
              <a:defRPr sz="1500"/>
            </a:lvl2pPr>
            <a:lvl3pPr lvl="2" rtl="0" algn="ctr">
              <a:lnSpc>
                <a:spcPct val="100000"/>
              </a:lnSpc>
              <a:spcBef>
                <a:spcPts val="400"/>
              </a:spcBef>
              <a:spcAft>
                <a:spcPts val="0"/>
              </a:spcAft>
              <a:buClr>
                <a:srgbClr val="262626"/>
              </a:buClr>
              <a:buSzPts val="1400"/>
              <a:buNone/>
              <a:defRPr sz="1400"/>
            </a:lvl3pPr>
            <a:lvl4pPr lvl="3" rtl="0" algn="ctr">
              <a:lnSpc>
                <a:spcPct val="100000"/>
              </a:lnSpc>
              <a:spcBef>
                <a:spcPts val="400"/>
              </a:spcBef>
              <a:spcAft>
                <a:spcPts val="0"/>
              </a:spcAft>
              <a:buClr>
                <a:srgbClr val="262626"/>
              </a:buClr>
              <a:buSzPts val="1200"/>
              <a:buNone/>
              <a:defRPr sz="1200"/>
            </a:lvl4pPr>
            <a:lvl5pPr lvl="4" rtl="0" algn="ctr">
              <a:lnSpc>
                <a:spcPct val="100000"/>
              </a:lnSpc>
              <a:spcBef>
                <a:spcPts val="400"/>
              </a:spcBef>
              <a:spcAft>
                <a:spcPts val="0"/>
              </a:spcAft>
              <a:buClr>
                <a:srgbClr val="262626"/>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14" name="Google Shape;314;p3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rgbClr val="262626"/>
                </a:solidFill>
              </a:defRPr>
            </a:lvl1pPr>
            <a:lvl2pPr lvl="1" rtl="0">
              <a:buNone/>
              <a:defRPr sz="1300">
                <a:solidFill>
                  <a:srgbClr val="262626"/>
                </a:solidFill>
              </a:defRPr>
            </a:lvl2pPr>
            <a:lvl3pPr lvl="2" rtl="0">
              <a:buNone/>
              <a:defRPr sz="1300">
                <a:solidFill>
                  <a:srgbClr val="262626"/>
                </a:solidFill>
              </a:defRPr>
            </a:lvl3pPr>
            <a:lvl4pPr lvl="3" rtl="0">
              <a:buNone/>
              <a:defRPr sz="1300">
                <a:solidFill>
                  <a:srgbClr val="262626"/>
                </a:solidFill>
              </a:defRPr>
            </a:lvl4pPr>
            <a:lvl5pPr lvl="4" rtl="0">
              <a:buNone/>
              <a:defRPr sz="1300">
                <a:solidFill>
                  <a:srgbClr val="262626"/>
                </a:solidFill>
              </a:defRPr>
            </a:lvl5pPr>
            <a:lvl6pPr lvl="5" rtl="0">
              <a:buNone/>
              <a:defRPr sz="1300">
                <a:solidFill>
                  <a:srgbClr val="262626"/>
                </a:solidFill>
              </a:defRPr>
            </a:lvl6pPr>
            <a:lvl7pPr lvl="6" rtl="0">
              <a:buNone/>
              <a:defRPr sz="1300">
                <a:solidFill>
                  <a:srgbClr val="262626"/>
                </a:solidFill>
              </a:defRPr>
            </a:lvl7pPr>
            <a:lvl8pPr lvl="7" rtl="0">
              <a:buNone/>
              <a:defRPr sz="1300">
                <a:solidFill>
                  <a:srgbClr val="262626"/>
                </a:solidFill>
              </a:defRPr>
            </a:lvl8pPr>
            <a:lvl9pPr lvl="8" rtl="0">
              <a:buNone/>
              <a:defRPr sz="1300">
                <a:solidFill>
                  <a:srgbClr val="26262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Title Slide">
  <p:cSld name="Alternate Title Slide">
    <p:bg>
      <p:bgPr>
        <a:solidFill>
          <a:schemeClr val="lt1"/>
        </a:solidFill>
      </p:bgPr>
    </p:bg>
    <p:spTree>
      <p:nvGrpSpPr>
        <p:cNvPr id="315" name="Shape 315"/>
        <p:cNvGrpSpPr/>
        <p:nvPr/>
      </p:nvGrpSpPr>
      <p:grpSpPr>
        <a:xfrm>
          <a:off x="0" y="0"/>
          <a:ext cx="0" cy="0"/>
          <a:chOff x="0" y="0"/>
          <a:chExt cx="0" cy="0"/>
        </a:xfrm>
      </p:grpSpPr>
      <p:pic>
        <p:nvPicPr>
          <p:cNvPr descr="A view of the earth from space&#10;&#10;Description automatically generated with medium confidence" id="316" name="Google Shape;316;p4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17" name="Google Shape;317;p40"/>
          <p:cNvSpPr/>
          <p:nvPr/>
        </p:nvSpPr>
        <p:spPr>
          <a:xfrm>
            <a:off x="0" y="0"/>
            <a:ext cx="9144000" cy="5143500"/>
          </a:xfrm>
          <a:prstGeom prst="rect">
            <a:avLst/>
          </a:prstGeom>
          <a:solidFill>
            <a:schemeClr val="dk1">
              <a:alpha val="2471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8" name="Google Shape;318;p40"/>
          <p:cNvSpPr/>
          <p:nvPr/>
        </p:nvSpPr>
        <p:spPr>
          <a:xfrm>
            <a:off x="0" y="3968598"/>
            <a:ext cx="8637074" cy="1178069"/>
          </a:xfrm>
          <a:custGeom>
            <a:rect b="b" l="l" r="r" t="t"/>
            <a:pathLst>
              <a:path extrusionOk="0" h="7033247" w="3743044">
                <a:moveTo>
                  <a:pt x="0" y="7495"/>
                </a:moveTo>
                <a:lnTo>
                  <a:pt x="3743044" y="0"/>
                </a:lnTo>
                <a:lnTo>
                  <a:pt x="3683435" y="7033247"/>
                </a:lnTo>
                <a:lnTo>
                  <a:pt x="0" y="7033247"/>
                </a:lnTo>
                <a:lnTo>
                  <a:pt x="0" y="7495"/>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9" name="Google Shape;319;p40"/>
          <p:cNvSpPr txBox="1"/>
          <p:nvPr>
            <p:ph type="ctrTitle"/>
          </p:nvPr>
        </p:nvSpPr>
        <p:spPr>
          <a:xfrm>
            <a:off x="383060" y="259492"/>
            <a:ext cx="4189200" cy="15291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lt1"/>
              </a:buClr>
              <a:buSzPts val="3000"/>
              <a:buFont typeface="Arial"/>
              <a:buNone/>
              <a:defRPr sz="30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0" name="Google Shape;320;p40"/>
          <p:cNvSpPr txBox="1"/>
          <p:nvPr>
            <p:ph idx="1" type="subTitle"/>
          </p:nvPr>
        </p:nvSpPr>
        <p:spPr>
          <a:xfrm>
            <a:off x="4416425" y="4095849"/>
            <a:ext cx="3602100" cy="7224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Clr>
                <a:schemeClr val="lt1"/>
              </a:buClr>
              <a:buSzPts val="1800"/>
              <a:buNone/>
              <a:defRPr sz="1800">
                <a:solidFill>
                  <a:schemeClr val="lt1"/>
                </a:solidFill>
              </a:defRPr>
            </a:lvl1pPr>
            <a:lvl2pPr lvl="1" rtl="0" algn="ctr">
              <a:lnSpc>
                <a:spcPct val="100000"/>
              </a:lnSpc>
              <a:spcBef>
                <a:spcPts val="400"/>
              </a:spcBef>
              <a:spcAft>
                <a:spcPts val="0"/>
              </a:spcAft>
              <a:buClr>
                <a:srgbClr val="262626"/>
              </a:buClr>
              <a:buSzPts val="1500"/>
              <a:buNone/>
              <a:defRPr sz="1500"/>
            </a:lvl2pPr>
            <a:lvl3pPr lvl="2" rtl="0" algn="ctr">
              <a:lnSpc>
                <a:spcPct val="100000"/>
              </a:lnSpc>
              <a:spcBef>
                <a:spcPts val="400"/>
              </a:spcBef>
              <a:spcAft>
                <a:spcPts val="0"/>
              </a:spcAft>
              <a:buClr>
                <a:srgbClr val="262626"/>
              </a:buClr>
              <a:buSzPts val="1400"/>
              <a:buNone/>
              <a:defRPr sz="1400"/>
            </a:lvl3pPr>
            <a:lvl4pPr lvl="3" rtl="0" algn="ctr">
              <a:lnSpc>
                <a:spcPct val="100000"/>
              </a:lnSpc>
              <a:spcBef>
                <a:spcPts val="400"/>
              </a:spcBef>
              <a:spcAft>
                <a:spcPts val="0"/>
              </a:spcAft>
              <a:buClr>
                <a:srgbClr val="262626"/>
              </a:buClr>
              <a:buSzPts val="1200"/>
              <a:buNone/>
              <a:defRPr sz="1200"/>
            </a:lvl4pPr>
            <a:lvl5pPr lvl="4" rtl="0" algn="ctr">
              <a:lnSpc>
                <a:spcPct val="100000"/>
              </a:lnSpc>
              <a:spcBef>
                <a:spcPts val="400"/>
              </a:spcBef>
              <a:spcAft>
                <a:spcPts val="0"/>
              </a:spcAft>
              <a:buClr>
                <a:srgbClr val="262626"/>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descr="Text&#10;&#10;Description automatically generated" id="321" name="Google Shape;321;p40"/>
          <p:cNvPicPr preferRelativeResize="0"/>
          <p:nvPr/>
        </p:nvPicPr>
        <p:blipFill rotWithShape="1">
          <a:blip r:embed="rId3">
            <a:alphaModFix/>
          </a:blip>
          <a:srcRect b="0" l="0" r="0" t="0"/>
          <a:stretch/>
        </p:blipFill>
        <p:spPr>
          <a:xfrm>
            <a:off x="38623" y="3968604"/>
            <a:ext cx="2404272" cy="462375"/>
          </a:xfrm>
          <a:prstGeom prst="rect">
            <a:avLst/>
          </a:prstGeom>
          <a:noFill/>
          <a:ln>
            <a:noFill/>
          </a:ln>
        </p:spPr>
      </p:pic>
      <p:sp>
        <p:nvSpPr>
          <p:cNvPr id="322" name="Google Shape;322;p40"/>
          <p:cNvSpPr txBox="1"/>
          <p:nvPr>
            <p:ph idx="12" type="sldNum"/>
          </p:nvPr>
        </p:nvSpPr>
        <p:spPr>
          <a:xfrm>
            <a:off x="8595309" y="4763601"/>
            <a:ext cx="548700" cy="393600"/>
          </a:xfrm>
          <a:prstGeom prst="rect">
            <a:avLst/>
          </a:prstGeom>
        </p:spPr>
        <p:txBody>
          <a:bodyPr anchorCtr="0" anchor="t" bIns="34275" lIns="68575" spcFirstLastPara="1" rIns="68575" wrap="square" tIns="34275">
            <a:noAutofit/>
          </a:bodyPr>
          <a:lstStyle>
            <a:lvl1pPr lvl="0" rtl="0">
              <a:buNone/>
              <a:defRPr sz="1300">
                <a:solidFill>
                  <a:srgbClr val="262626"/>
                </a:solidFill>
              </a:defRPr>
            </a:lvl1pPr>
            <a:lvl2pPr lvl="1" rtl="0">
              <a:buNone/>
              <a:defRPr sz="1300">
                <a:solidFill>
                  <a:srgbClr val="262626"/>
                </a:solidFill>
              </a:defRPr>
            </a:lvl2pPr>
            <a:lvl3pPr lvl="2" rtl="0">
              <a:buNone/>
              <a:defRPr sz="1300">
                <a:solidFill>
                  <a:srgbClr val="262626"/>
                </a:solidFill>
              </a:defRPr>
            </a:lvl3pPr>
            <a:lvl4pPr lvl="3" rtl="0">
              <a:buNone/>
              <a:defRPr sz="1300">
                <a:solidFill>
                  <a:srgbClr val="262626"/>
                </a:solidFill>
              </a:defRPr>
            </a:lvl4pPr>
            <a:lvl5pPr lvl="4" rtl="0">
              <a:buNone/>
              <a:defRPr sz="1300">
                <a:solidFill>
                  <a:srgbClr val="262626"/>
                </a:solidFill>
              </a:defRPr>
            </a:lvl5pPr>
            <a:lvl6pPr lvl="5" rtl="0">
              <a:buNone/>
              <a:defRPr sz="1300">
                <a:solidFill>
                  <a:srgbClr val="262626"/>
                </a:solidFill>
              </a:defRPr>
            </a:lvl6pPr>
            <a:lvl7pPr lvl="6" rtl="0">
              <a:buNone/>
              <a:defRPr sz="1300">
                <a:solidFill>
                  <a:srgbClr val="262626"/>
                </a:solidFill>
              </a:defRPr>
            </a:lvl7pPr>
            <a:lvl8pPr lvl="7" rtl="0">
              <a:buNone/>
              <a:defRPr sz="1300">
                <a:solidFill>
                  <a:srgbClr val="262626"/>
                </a:solidFill>
              </a:defRPr>
            </a:lvl8pPr>
            <a:lvl9pPr lvl="8" rtl="0">
              <a:buNone/>
              <a:defRPr sz="1300">
                <a:solidFill>
                  <a:srgbClr val="262626"/>
                </a:solidFill>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40"/>
          <p:cNvPicPr preferRelativeResize="0"/>
          <p:nvPr/>
        </p:nvPicPr>
        <p:blipFill rotWithShape="1">
          <a:blip r:embed="rId4">
            <a:alphaModFix/>
          </a:blip>
          <a:srcRect b="0" l="0" r="0" t="0"/>
          <a:stretch/>
        </p:blipFill>
        <p:spPr>
          <a:xfrm>
            <a:off x="38625" y="4520125"/>
            <a:ext cx="1932132" cy="7224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4" name="Shape 324"/>
        <p:cNvGrpSpPr/>
        <p:nvPr/>
      </p:nvGrpSpPr>
      <p:grpSpPr>
        <a:xfrm>
          <a:off x="0" y="0"/>
          <a:ext cx="0" cy="0"/>
          <a:chOff x="0" y="0"/>
          <a:chExt cx="0" cy="0"/>
        </a:xfrm>
      </p:grpSpPr>
      <p:sp>
        <p:nvSpPr>
          <p:cNvPr id="325" name="Google Shape;325;p41"/>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6" name="Google Shape;326;p41"/>
          <p:cNvSpPr txBox="1"/>
          <p:nvPr>
            <p:ph idx="1" type="body"/>
          </p:nvPr>
        </p:nvSpPr>
        <p:spPr>
          <a:xfrm>
            <a:off x="211610" y="882123"/>
            <a:ext cx="8720700" cy="32343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200"/>
              <a:buFont typeface="Arial"/>
              <a:buNone/>
              <a:defRPr sz="12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7" name="Google Shape;327;p41"/>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8" name="Google Shape;328;p41"/>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showMasterSp="0">
  <p:cSld name="Text Only">
    <p:spTree>
      <p:nvGrpSpPr>
        <p:cNvPr id="33" name="Shape 33"/>
        <p:cNvGrpSpPr/>
        <p:nvPr/>
      </p:nvGrpSpPr>
      <p:grpSpPr>
        <a:xfrm>
          <a:off x="0" y="0"/>
          <a:ext cx="0" cy="0"/>
          <a:chOff x="0" y="0"/>
          <a:chExt cx="0" cy="0"/>
        </a:xfrm>
      </p:grpSpPr>
      <p:sp>
        <p:nvSpPr>
          <p:cNvPr id="34" name="Google Shape;34;p5"/>
          <p:cNvSpPr txBox="1"/>
          <p:nvPr>
            <p:ph type="title"/>
          </p:nvPr>
        </p:nvSpPr>
        <p:spPr>
          <a:xfrm>
            <a:off x="103635" y="139310"/>
            <a:ext cx="7886700" cy="428400"/>
          </a:xfrm>
          <a:prstGeom prst="rect">
            <a:avLst/>
          </a:prstGeom>
          <a:noFill/>
          <a:ln>
            <a:noFill/>
          </a:ln>
        </p:spPr>
        <p:txBody>
          <a:bodyPr anchorCtr="0" anchor="ctr" bIns="25700" lIns="51425" spcFirstLastPara="1" rIns="51425" wrap="square" tIns="25700">
            <a:normAutofit/>
          </a:bodyPr>
          <a:lstStyle>
            <a:lvl1pPr lvl="0" algn="l">
              <a:lnSpc>
                <a:spcPct val="90000"/>
              </a:lnSpc>
              <a:spcBef>
                <a:spcPts val="0"/>
              </a:spcBef>
              <a:spcAft>
                <a:spcPts val="0"/>
              </a:spcAft>
              <a:buClr>
                <a:schemeClr val="lt1"/>
              </a:buClr>
              <a:buSzPts val="2500"/>
              <a:buFont typeface="Calibri"/>
              <a:buNone/>
              <a:defRPr>
                <a:solidFill>
                  <a:schemeClr val="lt1"/>
                </a:solidFill>
                <a:latin typeface="Calibri"/>
                <a:ea typeface="Calibri"/>
                <a:cs typeface="Calibri"/>
                <a:sym typeface="Calibri"/>
              </a:defRPr>
            </a:lvl1pPr>
            <a:lvl2pPr lvl="1" algn="l">
              <a:lnSpc>
                <a:spcPct val="100000"/>
              </a:lnSpc>
              <a:spcBef>
                <a:spcPts val="0"/>
              </a:spcBef>
              <a:spcAft>
                <a:spcPts val="0"/>
              </a:spcAft>
              <a:buClr>
                <a:schemeClr val="lt1"/>
              </a:buClr>
              <a:buSzPts val="800"/>
              <a:buFont typeface="Calibri"/>
              <a:buNone/>
              <a:defRPr>
                <a:solidFill>
                  <a:schemeClr val="lt1"/>
                </a:solidFill>
                <a:latin typeface="Calibri"/>
                <a:ea typeface="Calibri"/>
                <a:cs typeface="Calibri"/>
                <a:sym typeface="Calibri"/>
              </a:defRPr>
            </a:lvl2pPr>
            <a:lvl3pPr lvl="2" algn="l">
              <a:lnSpc>
                <a:spcPct val="100000"/>
              </a:lnSpc>
              <a:spcBef>
                <a:spcPts val="0"/>
              </a:spcBef>
              <a:spcAft>
                <a:spcPts val="0"/>
              </a:spcAft>
              <a:buClr>
                <a:schemeClr val="lt1"/>
              </a:buClr>
              <a:buSzPts val="800"/>
              <a:buFont typeface="Calibri"/>
              <a:buNone/>
              <a:defRPr>
                <a:solidFill>
                  <a:schemeClr val="lt1"/>
                </a:solidFill>
                <a:latin typeface="Calibri"/>
                <a:ea typeface="Calibri"/>
                <a:cs typeface="Calibri"/>
                <a:sym typeface="Calibri"/>
              </a:defRPr>
            </a:lvl3pPr>
            <a:lvl4pPr lvl="3" algn="l">
              <a:lnSpc>
                <a:spcPct val="100000"/>
              </a:lnSpc>
              <a:spcBef>
                <a:spcPts val="0"/>
              </a:spcBef>
              <a:spcAft>
                <a:spcPts val="0"/>
              </a:spcAft>
              <a:buClr>
                <a:schemeClr val="lt1"/>
              </a:buClr>
              <a:buSzPts val="800"/>
              <a:buFont typeface="Calibri"/>
              <a:buNone/>
              <a:defRPr>
                <a:solidFill>
                  <a:schemeClr val="lt1"/>
                </a:solidFill>
                <a:latin typeface="Calibri"/>
                <a:ea typeface="Calibri"/>
                <a:cs typeface="Calibri"/>
                <a:sym typeface="Calibri"/>
              </a:defRPr>
            </a:lvl4pPr>
            <a:lvl5pPr lvl="4" algn="l">
              <a:lnSpc>
                <a:spcPct val="100000"/>
              </a:lnSpc>
              <a:spcBef>
                <a:spcPts val="0"/>
              </a:spcBef>
              <a:spcAft>
                <a:spcPts val="0"/>
              </a:spcAft>
              <a:buClr>
                <a:schemeClr val="lt1"/>
              </a:buClr>
              <a:buSzPts val="800"/>
              <a:buFont typeface="Calibri"/>
              <a:buNone/>
              <a:defRPr>
                <a:solidFill>
                  <a:schemeClr val="lt1"/>
                </a:solidFill>
                <a:latin typeface="Calibri"/>
                <a:ea typeface="Calibri"/>
                <a:cs typeface="Calibri"/>
                <a:sym typeface="Calibri"/>
              </a:defRPr>
            </a:lvl5pPr>
            <a:lvl6pPr lvl="5" algn="l">
              <a:lnSpc>
                <a:spcPct val="100000"/>
              </a:lnSpc>
              <a:spcBef>
                <a:spcPts val="0"/>
              </a:spcBef>
              <a:spcAft>
                <a:spcPts val="0"/>
              </a:spcAft>
              <a:buClr>
                <a:schemeClr val="lt1"/>
              </a:buClr>
              <a:buSzPts val="800"/>
              <a:buFont typeface="Calibri"/>
              <a:buNone/>
              <a:defRPr>
                <a:solidFill>
                  <a:schemeClr val="lt1"/>
                </a:solidFill>
                <a:latin typeface="Calibri"/>
                <a:ea typeface="Calibri"/>
                <a:cs typeface="Calibri"/>
                <a:sym typeface="Calibri"/>
              </a:defRPr>
            </a:lvl6pPr>
            <a:lvl7pPr lvl="6" algn="l">
              <a:lnSpc>
                <a:spcPct val="100000"/>
              </a:lnSpc>
              <a:spcBef>
                <a:spcPts val="0"/>
              </a:spcBef>
              <a:spcAft>
                <a:spcPts val="0"/>
              </a:spcAft>
              <a:buClr>
                <a:schemeClr val="lt1"/>
              </a:buClr>
              <a:buSzPts val="800"/>
              <a:buFont typeface="Calibri"/>
              <a:buNone/>
              <a:defRPr>
                <a:solidFill>
                  <a:schemeClr val="lt1"/>
                </a:solidFill>
                <a:latin typeface="Calibri"/>
                <a:ea typeface="Calibri"/>
                <a:cs typeface="Calibri"/>
                <a:sym typeface="Calibri"/>
              </a:defRPr>
            </a:lvl7pPr>
            <a:lvl8pPr lvl="7" algn="l">
              <a:lnSpc>
                <a:spcPct val="100000"/>
              </a:lnSpc>
              <a:spcBef>
                <a:spcPts val="0"/>
              </a:spcBef>
              <a:spcAft>
                <a:spcPts val="0"/>
              </a:spcAft>
              <a:buClr>
                <a:schemeClr val="lt1"/>
              </a:buClr>
              <a:buSzPts val="800"/>
              <a:buFont typeface="Calibri"/>
              <a:buNone/>
              <a:defRPr>
                <a:solidFill>
                  <a:schemeClr val="lt1"/>
                </a:solidFill>
                <a:latin typeface="Calibri"/>
                <a:ea typeface="Calibri"/>
                <a:cs typeface="Calibri"/>
                <a:sym typeface="Calibri"/>
              </a:defRPr>
            </a:lvl8pPr>
            <a:lvl9pPr lvl="8" algn="l">
              <a:lnSpc>
                <a:spcPct val="100000"/>
              </a:lnSpc>
              <a:spcBef>
                <a:spcPts val="0"/>
              </a:spcBef>
              <a:spcAft>
                <a:spcPts val="0"/>
              </a:spcAft>
              <a:buClr>
                <a:schemeClr val="lt1"/>
              </a:buClr>
              <a:buSzPts val="800"/>
              <a:buFont typeface="Calibri"/>
              <a:buNone/>
              <a:defRPr>
                <a:solidFill>
                  <a:schemeClr val="lt1"/>
                </a:solidFill>
                <a:latin typeface="Calibri"/>
                <a:ea typeface="Calibri"/>
                <a:cs typeface="Calibri"/>
                <a:sym typeface="Calibri"/>
              </a:defRPr>
            </a:lvl9pPr>
          </a:lstStyle>
          <a:p/>
        </p:txBody>
      </p:sp>
      <p:sp>
        <p:nvSpPr>
          <p:cNvPr id="35" name="Google Shape;35;p5"/>
          <p:cNvSpPr txBox="1"/>
          <p:nvPr>
            <p:ph idx="12" type="sldNum"/>
          </p:nvPr>
        </p:nvSpPr>
        <p:spPr>
          <a:xfrm>
            <a:off x="3659052" y="4800825"/>
            <a:ext cx="2057400" cy="273900"/>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5"/>
          <p:cNvSpPr txBox="1"/>
          <p:nvPr>
            <p:ph idx="1" type="body"/>
          </p:nvPr>
        </p:nvSpPr>
        <p:spPr>
          <a:xfrm>
            <a:off x="161448" y="841177"/>
            <a:ext cx="8765400" cy="3542100"/>
          </a:xfrm>
          <a:prstGeom prst="rect">
            <a:avLst/>
          </a:prstGeom>
          <a:noFill/>
          <a:ln>
            <a:noFill/>
          </a:ln>
        </p:spPr>
        <p:txBody>
          <a:bodyPr anchorCtr="0" anchor="t" bIns="25700" lIns="51425" spcFirstLastPara="1" rIns="51425" wrap="square" tIns="25700">
            <a:normAutofit/>
          </a:bodyPr>
          <a:lstStyle>
            <a:lvl1pPr indent="-330200" lvl="0" marL="457200" algn="l">
              <a:lnSpc>
                <a:spcPct val="90000"/>
              </a:lnSpc>
              <a:spcBef>
                <a:spcPts val="800"/>
              </a:spcBef>
              <a:spcAft>
                <a:spcPts val="0"/>
              </a:spcAft>
              <a:buClr>
                <a:srgbClr val="000000"/>
              </a:buClr>
              <a:buSzPts val="1600"/>
              <a:buFont typeface="Calibri"/>
              <a:buChar char="▪"/>
              <a:defRPr i="0">
                <a:solidFill>
                  <a:srgbClr val="000000"/>
                </a:solidFill>
                <a:latin typeface="Calibri"/>
                <a:ea typeface="Calibri"/>
                <a:cs typeface="Calibri"/>
                <a:sym typeface="Calibri"/>
              </a:defRPr>
            </a:lvl1pPr>
            <a:lvl2pPr indent="-317500" lvl="1" marL="914400" algn="l">
              <a:lnSpc>
                <a:spcPct val="90000"/>
              </a:lnSpc>
              <a:spcBef>
                <a:spcPts val="400"/>
              </a:spcBef>
              <a:spcAft>
                <a:spcPts val="0"/>
              </a:spcAft>
              <a:buClr>
                <a:srgbClr val="000000"/>
              </a:buClr>
              <a:buSzPts val="1400"/>
              <a:buFont typeface="Calibri"/>
              <a:buChar char="▪"/>
              <a:defRPr>
                <a:solidFill>
                  <a:srgbClr val="000000"/>
                </a:solidFill>
                <a:latin typeface="Calibri"/>
                <a:ea typeface="Calibri"/>
                <a:cs typeface="Calibri"/>
                <a:sym typeface="Calibri"/>
              </a:defRPr>
            </a:lvl2pPr>
            <a:lvl3pPr indent="-298450" lvl="2" marL="1371600" algn="l">
              <a:lnSpc>
                <a:spcPct val="90000"/>
              </a:lnSpc>
              <a:spcBef>
                <a:spcPts val="400"/>
              </a:spcBef>
              <a:spcAft>
                <a:spcPts val="0"/>
              </a:spcAft>
              <a:buClr>
                <a:srgbClr val="000000"/>
              </a:buClr>
              <a:buSzPts val="1100"/>
              <a:buFont typeface="Calibri"/>
              <a:buChar char="▪"/>
              <a:defRPr>
                <a:solidFill>
                  <a:srgbClr val="000000"/>
                </a:solidFill>
                <a:latin typeface="Calibri"/>
                <a:ea typeface="Calibri"/>
                <a:cs typeface="Calibri"/>
                <a:sym typeface="Calibri"/>
              </a:defRPr>
            </a:lvl3pPr>
            <a:lvl4pPr indent="-298450" lvl="3" marL="1828800" algn="l">
              <a:lnSpc>
                <a:spcPct val="90000"/>
              </a:lnSpc>
              <a:spcBef>
                <a:spcPts val="400"/>
              </a:spcBef>
              <a:spcAft>
                <a:spcPts val="0"/>
              </a:spcAft>
              <a:buClr>
                <a:srgbClr val="000000"/>
              </a:buClr>
              <a:buSzPts val="1100"/>
              <a:buFont typeface="Calibri"/>
              <a:buChar char="▪"/>
              <a:defRPr>
                <a:solidFill>
                  <a:srgbClr val="000000"/>
                </a:solidFill>
                <a:latin typeface="Calibri"/>
                <a:ea typeface="Calibri"/>
                <a:cs typeface="Calibri"/>
                <a:sym typeface="Calibri"/>
              </a:defRPr>
            </a:lvl4pPr>
            <a:lvl5pPr indent="-298450" lvl="4" marL="2286000" algn="l">
              <a:lnSpc>
                <a:spcPct val="90000"/>
              </a:lnSpc>
              <a:spcBef>
                <a:spcPts val="400"/>
              </a:spcBef>
              <a:spcAft>
                <a:spcPts val="0"/>
              </a:spcAft>
              <a:buClr>
                <a:srgbClr val="000000"/>
              </a:buClr>
              <a:buSzPts val="1100"/>
              <a:buFont typeface="Calibri"/>
              <a:buChar char="▪"/>
              <a:defRPr>
                <a:solidFill>
                  <a:srgbClr val="000000"/>
                </a:solidFill>
                <a:latin typeface="Calibri"/>
                <a:ea typeface="Calibri"/>
                <a:cs typeface="Calibri"/>
                <a:sym typeface="Calibri"/>
              </a:defRPr>
            </a:lvl5pPr>
            <a:lvl6pPr indent="-298450" lvl="5" marL="2743200" algn="l">
              <a:lnSpc>
                <a:spcPct val="90000"/>
              </a:lnSpc>
              <a:spcBef>
                <a:spcPts val="400"/>
              </a:spcBef>
              <a:spcAft>
                <a:spcPts val="0"/>
              </a:spcAft>
              <a:buClr>
                <a:schemeClr val="dk1"/>
              </a:buClr>
              <a:buSzPts val="1100"/>
              <a:buFont typeface="Calibri"/>
              <a:buChar char="•"/>
              <a:defRPr>
                <a:latin typeface="Calibri"/>
                <a:ea typeface="Calibri"/>
                <a:cs typeface="Calibri"/>
                <a:sym typeface="Calibri"/>
              </a:defRPr>
            </a:lvl6pPr>
            <a:lvl7pPr indent="-298450" lvl="6" marL="3200400" algn="l">
              <a:lnSpc>
                <a:spcPct val="90000"/>
              </a:lnSpc>
              <a:spcBef>
                <a:spcPts val="400"/>
              </a:spcBef>
              <a:spcAft>
                <a:spcPts val="0"/>
              </a:spcAft>
              <a:buClr>
                <a:schemeClr val="dk1"/>
              </a:buClr>
              <a:buSzPts val="1100"/>
              <a:buFont typeface="Calibri"/>
              <a:buChar char="•"/>
              <a:defRPr>
                <a:latin typeface="Calibri"/>
                <a:ea typeface="Calibri"/>
                <a:cs typeface="Calibri"/>
                <a:sym typeface="Calibri"/>
              </a:defRPr>
            </a:lvl7pPr>
            <a:lvl8pPr indent="-298450" lvl="7" marL="3657600" algn="l">
              <a:lnSpc>
                <a:spcPct val="90000"/>
              </a:lnSpc>
              <a:spcBef>
                <a:spcPts val="400"/>
              </a:spcBef>
              <a:spcAft>
                <a:spcPts val="0"/>
              </a:spcAft>
              <a:buClr>
                <a:schemeClr val="dk1"/>
              </a:buClr>
              <a:buSzPts val="1100"/>
              <a:buFont typeface="Calibri"/>
              <a:buChar char="•"/>
              <a:defRPr>
                <a:latin typeface="Calibri"/>
                <a:ea typeface="Calibri"/>
                <a:cs typeface="Calibri"/>
                <a:sym typeface="Calibri"/>
              </a:defRPr>
            </a:lvl8pPr>
            <a:lvl9pPr indent="-298450" lvl="8" marL="4114800" algn="l">
              <a:lnSpc>
                <a:spcPct val="90000"/>
              </a:lnSpc>
              <a:spcBef>
                <a:spcPts val="400"/>
              </a:spcBef>
              <a:spcAft>
                <a:spcPts val="0"/>
              </a:spcAft>
              <a:buClr>
                <a:schemeClr val="dk1"/>
              </a:buClr>
              <a:buSzPts val="1100"/>
              <a:buFont typeface="Calibri"/>
              <a:buChar char="•"/>
              <a:defRPr>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p:cSld name="Image Right">
    <p:spTree>
      <p:nvGrpSpPr>
        <p:cNvPr id="329" name="Shape 329"/>
        <p:cNvGrpSpPr/>
        <p:nvPr/>
      </p:nvGrpSpPr>
      <p:grpSpPr>
        <a:xfrm>
          <a:off x="0" y="0"/>
          <a:ext cx="0" cy="0"/>
          <a:chOff x="0" y="0"/>
          <a:chExt cx="0" cy="0"/>
        </a:xfrm>
      </p:grpSpPr>
      <p:sp>
        <p:nvSpPr>
          <p:cNvPr id="330" name="Google Shape;330;p42"/>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31" name="Google Shape;331;p42"/>
          <p:cNvSpPr txBox="1"/>
          <p:nvPr>
            <p:ph idx="1" type="body"/>
          </p:nvPr>
        </p:nvSpPr>
        <p:spPr>
          <a:xfrm>
            <a:off x="211610" y="877330"/>
            <a:ext cx="3489300" cy="32343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200"/>
              <a:buFont typeface="Arial"/>
              <a:buNone/>
              <a:defRPr sz="12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2" name="Google Shape;332;p42"/>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33" name="Google Shape;333;p42"/>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p:cSld name="Image Left">
    <p:spTree>
      <p:nvGrpSpPr>
        <p:cNvPr id="334" name="Shape 334"/>
        <p:cNvGrpSpPr/>
        <p:nvPr/>
      </p:nvGrpSpPr>
      <p:grpSpPr>
        <a:xfrm>
          <a:off x="0" y="0"/>
          <a:ext cx="0" cy="0"/>
          <a:chOff x="0" y="0"/>
          <a:chExt cx="0" cy="0"/>
        </a:xfrm>
      </p:grpSpPr>
      <p:sp>
        <p:nvSpPr>
          <p:cNvPr id="335" name="Google Shape;335;p43"/>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36" name="Google Shape;336;p43"/>
          <p:cNvSpPr txBox="1"/>
          <p:nvPr>
            <p:ph idx="1" type="body"/>
          </p:nvPr>
        </p:nvSpPr>
        <p:spPr>
          <a:xfrm>
            <a:off x="4840760" y="858280"/>
            <a:ext cx="4091700" cy="32343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200"/>
              <a:buFont typeface="Arial"/>
              <a:buNone/>
              <a:defRPr sz="1200"/>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7" name="Google Shape;337;p43"/>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38" name="Google Shape;338;p43"/>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Orange">
  <p:cSld name="Transition Slide Orange">
    <p:bg>
      <p:bgPr>
        <a:solidFill>
          <a:schemeClr val="lt1"/>
        </a:solidFill>
      </p:bgPr>
    </p:bg>
    <p:spTree>
      <p:nvGrpSpPr>
        <p:cNvPr id="339" name="Shape 339"/>
        <p:cNvGrpSpPr/>
        <p:nvPr/>
      </p:nvGrpSpPr>
      <p:grpSpPr>
        <a:xfrm>
          <a:off x="0" y="0"/>
          <a:ext cx="0" cy="0"/>
          <a:chOff x="0" y="0"/>
          <a:chExt cx="0" cy="0"/>
        </a:xfrm>
      </p:grpSpPr>
      <p:sp>
        <p:nvSpPr>
          <p:cNvPr id="340" name="Google Shape;340;p44"/>
          <p:cNvSpPr/>
          <p:nvPr/>
        </p:nvSpPr>
        <p:spPr>
          <a:xfrm>
            <a:off x="1" y="-52026"/>
            <a:ext cx="9302100" cy="5269200"/>
          </a:xfrm>
          <a:prstGeom prst="rect">
            <a:avLst/>
          </a:prstGeom>
          <a:solidFill>
            <a:schemeClr val="dk1">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A view of the earth from space&#10;&#10;Description automatically generated with medium confidence" id="341" name="Google Shape;341;p44"/>
          <p:cNvPicPr preferRelativeResize="0"/>
          <p:nvPr/>
        </p:nvPicPr>
        <p:blipFill rotWithShape="1">
          <a:blip r:embed="rId2">
            <a:alphaModFix/>
          </a:blip>
          <a:srcRect b="0" l="0" r="0" t="0"/>
          <a:stretch/>
        </p:blipFill>
        <p:spPr>
          <a:xfrm>
            <a:off x="0" y="-52026"/>
            <a:ext cx="9302078" cy="5232419"/>
          </a:xfrm>
          <a:prstGeom prst="rect">
            <a:avLst/>
          </a:prstGeom>
          <a:noFill/>
          <a:ln>
            <a:noFill/>
          </a:ln>
        </p:spPr>
      </p:pic>
      <p:sp>
        <p:nvSpPr>
          <p:cNvPr id="342" name="Google Shape;342;p44"/>
          <p:cNvSpPr/>
          <p:nvPr/>
        </p:nvSpPr>
        <p:spPr>
          <a:xfrm>
            <a:off x="-133350" y="-52026"/>
            <a:ext cx="5221546" cy="5274935"/>
          </a:xfrm>
          <a:custGeom>
            <a:rect b="b" l="l" r="r" t="t"/>
            <a:pathLst>
              <a:path extrusionOk="0" h="7033247" w="3743044">
                <a:moveTo>
                  <a:pt x="0" y="7495"/>
                </a:moveTo>
                <a:lnTo>
                  <a:pt x="3743044" y="0"/>
                </a:lnTo>
                <a:lnTo>
                  <a:pt x="3304089" y="7033247"/>
                </a:lnTo>
                <a:lnTo>
                  <a:pt x="0" y="7033247"/>
                </a:lnTo>
                <a:lnTo>
                  <a:pt x="0" y="7495"/>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3" name="Google Shape;343;p44"/>
          <p:cNvSpPr txBox="1"/>
          <p:nvPr>
            <p:ph type="ctrTitle"/>
          </p:nvPr>
        </p:nvSpPr>
        <p:spPr>
          <a:xfrm>
            <a:off x="383060" y="491181"/>
            <a:ext cx="3481500" cy="8424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lt1"/>
              </a:buClr>
              <a:buSzPts val="2700"/>
              <a:buFont typeface="Arial"/>
              <a:buNone/>
              <a:defRPr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44" name="Google Shape;344;p44"/>
          <p:cNvSpPr txBox="1"/>
          <p:nvPr>
            <p:ph idx="1" type="subTitle"/>
          </p:nvPr>
        </p:nvSpPr>
        <p:spPr>
          <a:xfrm>
            <a:off x="383060" y="1640874"/>
            <a:ext cx="3481500" cy="15291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Clr>
                <a:schemeClr val="lt1"/>
              </a:buClr>
              <a:buSzPts val="1500"/>
              <a:buNone/>
              <a:defRPr sz="1500">
                <a:solidFill>
                  <a:schemeClr val="lt1"/>
                </a:solidFill>
              </a:defRPr>
            </a:lvl1pPr>
            <a:lvl2pPr lvl="1" rtl="0" algn="ctr">
              <a:lnSpc>
                <a:spcPct val="100000"/>
              </a:lnSpc>
              <a:spcBef>
                <a:spcPts val="400"/>
              </a:spcBef>
              <a:spcAft>
                <a:spcPts val="0"/>
              </a:spcAft>
              <a:buClr>
                <a:srgbClr val="262626"/>
              </a:buClr>
              <a:buSzPts val="1500"/>
              <a:buNone/>
              <a:defRPr sz="1500"/>
            </a:lvl2pPr>
            <a:lvl3pPr lvl="2" rtl="0" algn="ctr">
              <a:lnSpc>
                <a:spcPct val="100000"/>
              </a:lnSpc>
              <a:spcBef>
                <a:spcPts val="400"/>
              </a:spcBef>
              <a:spcAft>
                <a:spcPts val="0"/>
              </a:spcAft>
              <a:buClr>
                <a:srgbClr val="262626"/>
              </a:buClr>
              <a:buSzPts val="1400"/>
              <a:buNone/>
              <a:defRPr sz="1400"/>
            </a:lvl3pPr>
            <a:lvl4pPr lvl="3" rtl="0" algn="ctr">
              <a:lnSpc>
                <a:spcPct val="100000"/>
              </a:lnSpc>
              <a:spcBef>
                <a:spcPts val="400"/>
              </a:spcBef>
              <a:spcAft>
                <a:spcPts val="0"/>
              </a:spcAft>
              <a:buClr>
                <a:srgbClr val="262626"/>
              </a:buClr>
              <a:buSzPts val="1200"/>
              <a:buNone/>
              <a:defRPr sz="1200"/>
            </a:lvl4pPr>
            <a:lvl5pPr lvl="4" rtl="0" algn="ctr">
              <a:lnSpc>
                <a:spcPct val="100000"/>
              </a:lnSpc>
              <a:spcBef>
                <a:spcPts val="400"/>
              </a:spcBef>
              <a:spcAft>
                <a:spcPts val="0"/>
              </a:spcAft>
              <a:buClr>
                <a:srgbClr val="262626"/>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45" name="Google Shape;345;p4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rgbClr val="262626"/>
                </a:solidFill>
              </a:defRPr>
            </a:lvl1pPr>
            <a:lvl2pPr lvl="1" rtl="0">
              <a:buNone/>
              <a:defRPr sz="1300">
                <a:solidFill>
                  <a:srgbClr val="262626"/>
                </a:solidFill>
              </a:defRPr>
            </a:lvl2pPr>
            <a:lvl3pPr lvl="2" rtl="0">
              <a:buNone/>
              <a:defRPr sz="1300">
                <a:solidFill>
                  <a:srgbClr val="262626"/>
                </a:solidFill>
              </a:defRPr>
            </a:lvl3pPr>
            <a:lvl4pPr lvl="3" rtl="0">
              <a:buNone/>
              <a:defRPr sz="1300">
                <a:solidFill>
                  <a:srgbClr val="262626"/>
                </a:solidFill>
              </a:defRPr>
            </a:lvl4pPr>
            <a:lvl5pPr lvl="4" rtl="0">
              <a:buNone/>
              <a:defRPr sz="1300">
                <a:solidFill>
                  <a:srgbClr val="262626"/>
                </a:solidFill>
              </a:defRPr>
            </a:lvl5pPr>
            <a:lvl6pPr lvl="5" rtl="0">
              <a:buNone/>
              <a:defRPr sz="1300">
                <a:solidFill>
                  <a:srgbClr val="262626"/>
                </a:solidFill>
              </a:defRPr>
            </a:lvl6pPr>
            <a:lvl7pPr lvl="6" rtl="0">
              <a:buNone/>
              <a:defRPr sz="1300">
                <a:solidFill>
                  <a:srgbClr val="262626"/>
                </a:solidFill>
              </a:defRPr>
            </a:lvl7pPr>
            <a:lvl8pPr lvl="7" rtl="0">
              <a:buNone/>
              <a:defRPr sz="1300">
                <a:solidFill>
                  <a:srgbClr val="262626"/>
                </a:solidFill>
              </a:defRPr>
            </a:lvl8pPr>
            <a:lvl9pPr lvl="8" rtl="0">
              <a:buNone/>
              <a:defRPr sz="1300">
                <a:solidFill>
                  <a:srgbClr val="26262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Gold">
  <p:cSld name="Transition Slide Gold">
    <p:bg>
      <p:bgPr>
        <a:solidFill>
          <a:schemeClr val="lt1"/>
        </a:solidFill>
      </p:bgPr>
    </p:bg>
    <p:spTree>
      <p:nvGrpSpPr>
        <p:cNvPr id="346" name="Shape 346"/>
        <p:cNvGrpSpPr/>
        <p:nvPr/>
      </p:nvGrpSpPr>
      <p:grpSpPr>
        <a:xfrm>
          <a:off x="0" y="0"/>
          <a:ext cx="0" cy="0"/>
          <a:chOff x="0" y="0"/>
          <a:chExt cx="0" cy="0"/>
        </a:xfrm>
      </p:grpSpPr>
      <p:pic>
        <p:nvPicPr>
          <p:cNvPr descr="A view of the earth from space&#10;&#10;Description automatically generated with medium confidence" id="347" name="Google Shape;347;p45"/>
          <p:cNvPicPr preferRelativeResize="0"/>
          <p:nvPr/>
        </p:nvPicPr>
        <p:blipFill rotWithShape="1">
          <a:blip r:embed="rId2">
            <a:alphaModFix/>
          </a:blip>
          <a:srcRect b="0" l="0" r="0" t="0"/>
          <a:stretch/>
        </p:blipFill>
        <p:spPr>
          <a:xfrm>
            <a:off x="0" y="-52026"/>
            <a:ext cx="9302078" cy="5232419"/>
          </a:xfrm>
          <a:prstGeom prst="rect">
            <a:avLst/>
          </a:prstGeom>
          <a:noFill/>
          <a:ln>
            <a:noFill/>
          </a:ln>
        </p:spPr>
      </p:pic>
      <p:sp>
        <p:nvSpPr>
          <p:cNvPr id="348" name="Google Shape;348;p45"/>
          <p:cNvSpPr/>
          <p:nvPr/>
        </p:nvSpPr>
        <p:spPr>
          <a:xfrm>
            <a:off x="1" y="-52026"/>
            <a:ext cx="9302100" cy="5269200"/>
          </a:xfrm>
          <a:prstGeom prst="rect">
            <a:avLst/>
          </a:prstGeom>
          <a:solidFill>
            <a:schemeClr val="dk1">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9" name="Google Shape;349;p45"/>
          <p:cNvSpPr/>
          <p:nvPr/>
        </p:nvSpPr>
        <p:spPr>
          <a:xfrm>
            <a:off x="-133350" y="-52026"/>
            <a:ext cx="5221546" cy="5274935"/>
          </a:xfrm>
          <a:custGeom>
            <a:rect b="b" l="l" r="r" t="t"/>
            <a:pathLst>
              <a:path extrusionOk="0" h="7033247" w="3743044">
                <a:moveTo>
                  <a:pt x="0" y="7495"/>
                </a:moveTo>
                <a:lnTo>
                  <a:pt x="3743044" y="0"/>
                </a:lnTo>
                <a:lnTo>
                  <a:pt x="3304089" y="7033247"/>
                </a:lnTo>
                <a:lnTo>
                  <a:pt x="0" y="7033247"/>
                </a:lnTo>
                <a:lnTo>
                  <a:pt x="0" y="74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0" name="Google Shape;350;p45"/>
          <p:cNvSpPr txBox="1"/>
          <p:nvPr>
            <p:ph type="ctrTitle"/>
          </p:nvPr>
        </p:nvSpPr>
        <p:spPr>
          <a:xfrm>
            <a:off x="383060" y="491181"/>
            <a:ext cx="3481500" cy="8424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lt1"/>
              </a:buClr>
              <a:buSzPts val="2700"/>
              <a:buFont typeface="Arial"/>
              <a:buNone/>
              <a:defRPr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51" name="Google Shape;351;p45"/>
          <p:cNvSpPr txBox="1"/>
          <p:nvPr>
            <p:ph idx="1" type="subTitle"/>
          </p:nvPr>
        </p:nvSpPr>
        <p:spPr>
          <a:xfrm>
            <a:off x="383060" y="1640874"/>
            <a:ext cx="3481500" cy="15291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Clr>
                <a:schemeClr val="lt1"/>
              </a:buClr>
              <a:buSzPts val="1500"/>
              <a:buNone/>
              <a:defRPr sz="1500">
                <a:solidFill>
                  <a:schemeClr val="lt1"/>
                </a:solidFill>
              </a:defRPr>
            </a:lvl1pPr>
            <a:lvl2pPr lvl="1" rtl="0" algn="ctr">
              <a:lnSpc>
                <a:spcPct val="100000"/>
              </a:lnSpc>
              <a:spcBef>
                <a:spcPts val="400"/>
              </a:spcBef>
              <a:spcAft>
                <a:spcPts val="0"/>
              </a:spcAft>
              <a:buClr>
                <a:srgbClr val="262626"/>
              </a:buClr>
              <a:buSzPts val="1500"/>
              <a:buNone/>
              <a:defRPr sz="1500"/>
            </a:lvl2pPr>
            <a:lvl3pPr lvl="2" rtl="0" algn="ctr">
              <a:lnSpc>
                <a:spcPct val="100000"/>
              </a:lnSpc>
              <a:spcBef>
                <a:spcPts val="400"/>
              </a:spcBef>
              <a:spcAft>
                <a:spcPts val="0"/>
              </a:spcAft>
              <a:buClr>
                <a:srgbClr val="262626"/>
              </a:buClr>
              <a:buSzPts val="1400"/>
              <a:buNone/>
              <a:defRPr sz="1400"/>
            </a:lvl3pPr>
            <a:lvl4pPr lvl="3" rtl="0" algn="ctr">
              <a:lnSpc>
                <a:spcPct val="100000"/>
              </a:lnSpc>
              <a:spcBef>
                <a:spcPts val="400"/>
              </a:spcBef>
              <a:spcAft>
                <a:spcPts val="0"/>
              </a:spcAft>
              <a:buClr>
                <a:srgbClr val="262626"/>
              </a:buClr>
              <a:buSzPts val="1200"/>
              <a:buNone/>
              <a:defRPr sz="1200"/>
            </a:lvl4pPr>
            <a:lvl5pPr lvl="4" rtl="0" algn="ctr">
              <a:lnSpc>
                <a:spcPct val="100000"/>
              </a:lnSpc>
              <a:spcBef>
                <a:spcPts val="400"/>
              </a:spcBef>
              <a:spcAft>
                <a:spcPts val="0"/>
              </a:spcAft>
              <a:buClr>
                <a:srgbClr val="262626"/>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52" name="Google Shape;352;p4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rgbClr val="262626"/>
                </a:solidFill>
              </a:defRPr>
            </a:lvl1pPr>
            <a:lvl2pPr lvl="1" rtl="0">
              <a:buNone/>
              <a:defRPr sz="1300">
                <a:solidFill>
                  <a:srgbClr val="262626"/>
                </a:solidFill>
              </a:defRPr>
            </a:lvl2pPr>
            <a:lvl3pPr lvl="2" rtl="0">
              <a:buNone/>
              <a:defRPr sz="1300">
                <a:solidFill>
                  <a:srgbClr val="262626"/>
                </a:solidFill>
              </a:defRPr>
            </a:lvl3pPr>
            <a:lvl4pPr lvl="3" rtl="0">
              <a:buNone/>
              <a:defRPr sz="1300">
                <a:solidFill>
                  <a:srgbClr val="262626"/>
                </a:solidFill>
              </a:defRPr>
            </a:lvl4pPr>
            <a:lvl5pPr lvl="4" rtl="0">
              <a:buNone/>
              <a:defRPr sz="1300">
                <a:solidFill>
                  <a:srgbClr val="262626"/>
                </a:solidFill>
              </a:defRPr>
            </a:lvl5pPr>
            <a:lvl6pPr lvl="5" rtl="0">
              <a:buNone/>
              <a:defRPr sz="1300">
                <a:solidFill>
                  <a:srgbClr val="262626"/>
                </a:solidFill>
              </a:defRPr>
            </a:lvl6pPr>
            <a:lvl7pPr lvl="6" rtl="0">
              <a:buNone/>
              <a:defRPr sz="1300">
                <a:solidFill>
                  <a:srgbClr val="262626"/>
                </a:solidFill>
              </a:defRPr>
            </a:lvl7pPr>
            <a:lvl8pPr lvl="7" rtl="0">
              <a:buNone/>
              <a:defRPr sz="1300">
                <a:solidFill>
                  <a:srgbClr val="262626"/>
                </a:solidFill>
              </a:defRPr>
            </a:lvl8pPr>
            <a:lvl9pPr lvl="8" rtl="0">
              <a:buNone/>
              <a:defRPr sz="1300">
                <a:solidFill>
                  <a:srgbClr val="26262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Green">
  <p:cSld name="Transition Slide Green">
    <p:bg>
      <p:bgPr>
        <a:solidFill>
          <a:schemeClr val="lt1"/>
        </a:solidFill>
      </p:bgPr>
    </p:bg>
    <p:spTree>
      <p:nvGrpSpPr>
        <p:cNvPr id="353" name="Shape 353"/>
        <p:cNvGrpSpPr/>
        <p:nvPr/>
      </p:nvGrpSpPr>
      <p:grpSpPr>
        <a:xfrm>
          <a:off x="0" y="0"/>
          <a:ext cx="0" cy="0"/>
          <a:chOff x="0" y="0"/>
          <a:chExt cx="0" cy="0"/>
        </a:xfrm>
      </p:grpSpPr>
      <p:pic>
        <p:nvPicPr>
          <p:cNvPr descr="A view of the earth from space&#10;&#10;Description automatically generated with medium confidence" id="354" name="Google Shape;354;p46"/>
          <p:cNvPicPr preferRelativeResize="0"/>
          <p:nvPr/>
        </p:nvPicPr>
        <p:blipFill rotWithShape="1">
          <a:blip r:embed="rId2">
            <a:alphaModFix/>
          </a:blip>
          <a:srcRect b="0" l="0" r="0" t="0"/>
          <a:stretch/>
        </p:blipFill>
        <p:spPr>
          <a:xfrm>
            <a:off x="0" y="-52026"/>
            <a:ext cx="9302078" cy="5232419"/>
          </a:xfrm>
          <a:prstGeom prst="rect">
            <a:avLst/>
          </a:prstGeom>
          <a:noFill/>
          <a:ln>
            <a:noFill/>
          </a:ln>
        </p:spPr>
      </p:pic>
      <p:sp>
        <p:nvSpPr>
          <p:cNvPr id="355" name="Google Shape;355;p46"/>
          <p:cNvSpPr/>
          <p:nvPr/>
        </p:nvSpPr>
        <p:spPr>
          <a:xfrm>
            <a:off x="1" y="-52026"/>
            <a:ext cx="9302100" cy="5269200"/>
          </a:xfrm>
          <a:prstGeom prst="rect">
            <a:avLst/>
          </a:prstGeom>
          <a:solidFill>
            <a:schemeClr val="dk1">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6" name="Google Shape;356;p46"/>
          <p:cNvSpPr/>
          <p:nvPr/>
        </p:nvSpPr>
        <p:spPr>
          <a:xfrm>
            <a:off x="-133350" y="-52026"/>
            <a:ext cx="5221546" cy="5274935"/>
          </a:xfrm>
          <a:custGeom>
            <a:rect b="b" l="l" r="r" t="t"/>
            <a:pathLst>
              <a:path extrusionOk="0" h="7033247" w="3743044">
                <a:moveTo>
                  <a:pt x="0" y="7495"/>
                </a:moveTo>
                <a:lnTo>
                  <a:pt x="3743044" y="0"/>
                </a:lnTo>
                <a:lnTo>
                  <a:pt x="3304089" y="7033247"/>
                </a:lnTo>
                <a:lnTo>
                  <a:pt x="0" y="7033247"/>
                </a:lnTo>
                <a:lnTo>
                  <a:pt x="0" y="7495"/>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7" name="Google Shape;357;p46"/>
          <p:cNvSpPr txBox="1"/>
          <p:nvPr>
            <p:ph type="ctrTitle"/>
          </p:nvPr>
        </p:nvSpPr>
        <p:spPr>
          <a:xfrm>
            <a:off x="383060" y="491181"/>
            <a:ext cx="3481500" cy="8424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lt1"/>
              </a:buClr>
              <a:buSzPts val="2700"/>
              <a:buFont typeface="Arial"/>
              <a:buNone/>
              <a:defRPr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58" name="Google Shape;358;p46"/>
          <p:cNvSpPr txBox="1"/>
          <p:nvPr>
            <p:ph idx="1" type="subTitle"/>
          </p:nvPr>
        </p:nvSpPr>
        <p:spPr>
          <a:xfrm>
            <a:off x="383060" y="1640874"/>
            <a:ext cx="3481500" cy="15291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Clr>
                <a:schemeClr val="lt1"/>
              </a:buClr>
              <a:buSzPts val="1500"/>
              <a:buNone/>
              <a:defRPr sz="1500">
                <a:solidFill>
                  <a:schemeClr val="lt1"/>
                </a:solidFill>
              </a:defRPr>
            </a:lvl1pPr>
            <a:lvl2pPr lvl="1" rtl="0" algn="ctr">
              <a:lnSpc>
                <a:spcPct val="100000"/>
              </a:lnSpc>
              <a:spcBef>
                <a:spcPts val="400"/>
              </a:spcBef>
              <a:spcAft>
                <a:spcPts val="0"/>
              </a:spcAft>
              <a:buClr>
                <a:srgbClr val="262626"/>
              </a:buClr>
              <a:buSzPts val="1500"/>
              <a:buNone/>
              <a:defRPr sz="1500"/>
            </a:lvl2pPr>
            <a:lvl3pPr lvl="2" rtl="0" algn="ctr">
              <a:lnSpc>
                <a:spcPct val="100000"/>
              </a:lnSpc>
              <a:spcBef>
                <a:spcPts val="400"/>
              </a:spcBef>
              <a:spcAft>
                <a:spcPts val="0"/>
              </a:spcAft>
              <a:buClr>
                <a:srgbClr val="262626"/>
              </a:buClr>
              <a:buSzPts val="1400"/>
              <a:buNone/>
              <a:defRPr sz="1400"/>
            </a:lvl3pPr>
            <a:lvl4pPr lvl="3" rtl="0" algn="ctr">
              <a:lnSpc>
                <a:spcPct val="100000"/>
              </a:lnSpc>
              <a:spcBef>
                <a:spcPts val="400"/>
              </a:spcBef>
              <a:spcAft>
                <a:spcPts val="0"/>
              </a:spcAft>
              <a:buClr>
                <a:srgbClr val="262626"/>
              </a:buClr>
              <a:buSzPts val="1200"/>
              <a:buNone/>
              <a:defRPr sz="1200"/>
            </a:lvl4pPr>
            <a:lvl5pPr lvl="4" rtl="0" algn="ctr">
              <a:lnSpc>
                <a:spcPct val="100000"/>
              </a:lnSpc>
              <a:spcBef>
                <a:spcPts val="400"/>
              </a:spcBef>
              <a:spcAft>
                <a:spcPts val="0"/>
              </a:spcAft>
              <a:buClr>
                <a:srgbClr val="262626"/>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59" name="Google Shape;359;p4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rgbClr val="262626"/>
                </a:solidFill>
              </a:defRPr>
            </a:lvl1pPr>
            <a:lvl2pPr lvl="1" rtl="0">
              <a:buNone/>
              <a:defRPr sz="1300">
                <a:solidFill>
                  <a:srgbClr val="262626"/>
                </a:solidFill>
              </a:defRPr>
            </a:lvl2pPr>
            <a:lvl3pPr lvl="2" rtl="0">
              <a:buNone/>
              <a:defRPr sz="1300">
                <a:solidFill>
                  <a:srgbClr val="262626"/>
                </a:solidFill>
              </a:defRPr>
            </a:lvl3pPr>
            <a:lvl4pPr lvl="3" rtl="0">
              <a:buNone/>
              <a:defRPr sz="1300">
                <a:solidFill>
                  <a:srgbClr val="262626"/>
                </a:solidFill>
              </a:defRPr>
            </a:lvl4pPr>
            <a:lvl5pPr lvl="4" rtl="0">
              <a:buNone/>
              <a:defRPr sz="1300">
                <a:solidFill>
                  <a:srgbClr val="262626"/>
                </a:solidFill>
              </a:defRPr>
            </a:lvl5pPr>
            <a:lvl6pPr lvl="5" rtl="0">
              <a:buNone/>
              <a:defRPr sz="1300">
                <a:solidFill>
                  <a:srgbClr val="262626"/>
                </a:solidFill>
              </a:defRPr>
            </a:lvl6pPr>
            <a:lvl7pPr lvl="6" rtl="0">
              <a:buNone/>
              <a:defRPr sz="1300">
                <a:solidFill>
                  <a:srgbClr val="262626"/>
                </a:solidFill>
              </a:defRPr>
            </a:lvl7pPr>
            <a:lvl8pPr lvl="7" rtl="0">
              <a:buNone/>
              <a:defRPr sz="1300">
                <a:solidFill>
                  <a:srgbClr val="262626"/>
                </a:solidFill>
              </a:defRPr>
            </a:lvl8pPr>
            <a:lvl9pPr lvl="8" rtl="0">
              <a:buNone/>
              <a:defRPr sz="1300">
                <a:solidFill>
                  <a:srgbClr val="26262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Light">
  <p:cSld name="Impact Slide Light">
    <p:bg>
      <p:bgPr>
        <a:solidFill>
          <a:schemeClr val="lt1"/>
        </a:solidFill>
      </p:bgPr>
    </p:bg>
    <p:spTree>
      <p:nvGrpSpPr>
        <p:cNvPr id="360" name="Shape 360"/>
        <p:cNvGrpSpPr/>
        <p:nvPr/>
      </p:nvGrpSpPr>
      <p:grpSpPr>
        <a:xfrm>
          <a:off x="0" y="0"/>
          <a:ext cx="0" cy="0"/>
          <a:chOff x="0" y="0"/>
          <a:chExt cx="0" cy="0"/>
        </a:xfrm>
      </p:grpSpPr>
      <p:pic>
        <p:nvPicPr>
          <p:cNvPr descr="A view of the earth from space&#10;&#10;Description automatically generated with medium confidence" id="361" name="Google Shape;361;p47"/>
          <p:cNvPicPr preferRelativeResize="0"/>
          <p:nvPr/>
        </p:nvPicPr>
        <p:blipFill rotWithShape="1">
          <a:blip r:embed="rId2">
            <a:alphaModFix/>
          </a:blip>
          <a:srcRect b="0" l="0" r="0" t="0"/>
          <a:stretch/>
        </p:blipFill>
        <p:spPr>
          <a:xfrm>
            <a:off x="-29817" y="-52026"/>
            <a:ext cx="9302078" cy="5232419"/>
          </a:xfrm>
          <a:prstGeom prst="rect">
            <a:avLst/>
          </a:prstGeom>
          <a:noFill/>
          <a:ln>
            <a:noFill/>
          </a:ln>
        </p:spPr>
      </p:pic>
      <p:sp>
        <p:nvSpPr>
          <p:cNvPr id="362" name="Google Shape;362;p47"/>
          <p:cNvSpPr/>
          <p:nvPr/>
        </p:nvSpPr>
        <p:spPr>
          <a:xfrm>
            <a:off x="-29817" y="-52026"/>
            <a:ext cx="9302100" cy="5269200"/>
          </a:xfrm>
          <a:prstGeom prst="rect">
            <a:avLst/>
          </a:prstGeom>
          <a:solidFill>
            <a:schemeClr val="lt1">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Shape&#10;&#10;Description automatically generated" id="363" name="Google Shape;363;p47"/>
          <p:cNvPicPr preferRelativeResize="0"/>
          <p:nvPr/>
        </p:nvPicPr>
        <p:blipFill rotWithShape="1">
          <a:blip r:embed="rId3">
            <a:alphaModFix/>
          </a:blip>
          <a:srcRect b="0" l="0" r="0" t="0"/>
          <a:stretch/>
        </p:blipFill>
        <p:spPr>
          <a:xfrm>
            <a:off x="3777425" y="-47845"/>
            <a:ext cx="5524652" cy="5261576"/>
          </a:xfrm>
          <a:prstGeom prst="rect">
            <a:avLst/>
          </a:prstGeom>
          <a:noFill/>
          <a:ln>
            <a:noFill/>
          </a:ln>
        </p:spPr>
      </p:pic>
      <p:sp>
        <p:nvSpPr>
          <p:cNvPr id="364" name="Google Shape;364;p47"/>
          <p:cNvSpPr txBox="1"/>
          <p:nvPr>
            <p:ph type="ctrTitle"/>
          </p:nvPr>
        </p:nvSpPr>
        <p:spPr>
          <a:xfrm>
            <a:off x="4766216" y="491181"/>
            <a:ext cx="3481500" cy="8424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accent3"/>
              </a:buClr>
              <a:buSzPts val="2700"/>
              <a:buFont typeface="Arial"/>
              <a:buNone/>
              <a:defRPr sz="2700">
                <a:solidFill>
                  <a:schemeClr val="accent3"/>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5" name="Google Shape;365;p47"/>
          <p:cNvSpPr txBox="1"/>
          <p:nvPr>
            <p:ph idx="1" type="subTitle"/>
          </p:nvPr>
        </p:nvSpPr>
        <p:spPr>
          <a:xfrm>
            <a:off x="4766216" y="1640874"/>
            <a:ext cx="3481500" cy="15291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Clr>
                <a:srgbClr val="262626"/>
              </a:buClr>
              <a:buSzPts val="1500"/>
              <a:buNone/>
              <a:defRPr sz="1500">
                <a:solidFill>
                  <a:srgbClr val="262626"/>
                </a:solidFill>
              </a:defRPr>
            </a:lvl1pPr>
            <a:lvl2pPr lvl="1" rtl="0" algn="ctr">
              <a:lnSpc>
                <a:spcPct val="100000"/>
              </a:lnSpc>
              <a:spcBef>
                <a:spcPts val="400"/>
              </a:spcBef>
              <a:spcAft>
                <a:spcPts val="0"/>
              </a:spcAft>
              <a:buClr>
                <a:srgbClr val="262626"/>
              </a:buClr>
              <a:buSzPts val="1500"/>
              <a:buNone/>
              <a:defRPr sz="1500"/>
            </a:lvl2pPr>
            <a:lvl3pPr lvl="2" rtl="0" algn="ctr">
              <a:lnSpc>
                <a:spcPct val="100000"/>
              </a:lnSpc>
              <a:spcBef>
                <a:spcPts val="400"/>
              </a:spcBef>
              <a:spcAft>
                <a:spcPts val="0"/>
              </a:spcAft>
              <a:buClr>
                <a:srgbClr val="262626"/>
              </a:buClr>
              <a:buSzPts val="1400"/>
              <a:buNone/>
              <a:defRPr sz="1400"/>
            </a:lvl3pPr>
            <a:lvl4pPr lvl="3" rtl="0" algn="ctr">
              <a:lnSpc>
                <a:spcPct val="100000"/>
              </a:lnSpc>
              <a:spcBef>
                <a:spcPts val="400"/>
              </a:spcBef>
              <a:spcAft>
                <a:spcPts val="0"/>
              </a:spcAft>
              <a:buClr>
                <a:srgbClr val="262626"/>
              </a:buClr>
              <a:buSzPts val="1200"/>
              <a:buNone/>
              <a:defRPr sz="1200"/>
            </a:lvl4pPr>
            <a:lvl5pPr lvl="4" rtl="0" algn="ctr">
              <a:lnSpc>
                <a:spcPct val="100000"/>
              </a:lnSpc>
              <a:spcBef>
                <a:spcPts val="400"/>
              </a:spcBef>
              <a:spcAft>
                <a:spcPts val="0"/>
              </a:spcAft>
              <a:buClr>
                <a:srgbClr val="262626"/>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66" name="Google Shape;366;p4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rgbClr val="262626"/>
                </a:solidFill>
              </a:defRPr>
            </a:lvl1pPr>
            <a:lvl2pPr lvl="1" rtl="0">
              <a:buNone/>
              <a:defRPr sz="1300">
                <a:solidFill>
                  <a:srgbClr val="262626"/>
                </a:solidFill>
              </a:defRPr>
            </a:lvl2pPr>
            <a:lvl3pPr lvl="2" rtl="0">
              <a:buNone/>
              <a:defRPr sz="1300">
                <a:solidFill>
                  <a:srgbClr val="262626"/>
                </a:solidFill>
              </a:defRPr>
            </a:lvl3pPr>
            <a:lvl4pPr lvl="3" rtl="0">
              <a:buNone/>
              <a:defRPr sz="1300">
                <a:solidFill>
                  <a:srgbClr val="262626"/>
                </a:solidFill>
              </a:defRPr>
            </a:lvl4pPr>
            <a:lvl5pPr lvl="4" rtl="0">
              <a:buNone/>
              <a:defRPr sz="1300">
                <a:solidFill>
                  <a:srgbClr val="262626"/>
                </a:solidFill>
              </a:defRPr>
            </a:lvl5pPr>
            <a:lvl6pPr lvl="5" rtl="0">
              <a:buNone/>
              <a:defRPr sz="1300">
                <a:solidFill>
                  <a:srgbClr val="262626"/>
                </a:solidFill>
              </a:defRPr>
            </a:lvl6pPr>
            <a:lvl7pPr lvl="6" rtl="0">
              <a:buNone/>
              <a:defRPr sz="1300">
                <a:solidFill>
                  <a:srgbClr val="262626"/>
                </a:solidFill>
              </a:defRPr>
            </a:lvl7pPr>
            <a:lvl8pPr lvl="7" rtl="0">
              <a:buNone/>
              <a:defRPr sz="1300">
                <a:solidFill>
                  <a:srgbClr val="262626"/>
                </a:solidFill>
              </a:defRPr>
            </a:lvl8pPr>
            <a:lvl9pPr lvl="8" rtl="0">
              <a:buNone/>
              <a:defRPr sz="1300">
                <a:solidFill>
                  <a:srgbClr val="26262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Impact Slide">
  <p:cSld name="Footer Impact Slide">
    <p:bg>
      <p:bgPr>
        <a:solidFill>
          <a:schemeClr val="lt1"/>
        </a:solidFill>
      </p:bgPr>
    </p:bg>
    <p:spTree>
      <p:nvGrpSpPr>
        <p:cNvPr id="367" name="Shape 367"/>
        <p:cNvGrpSpPr/>
        <p:nvPr/>
      </p:nvGrpSpPr>
      <p:grpSpPr>
        <a:xfrm>
          <a:off x="0" y="0"/>
          <a:ext cx="0" cy="0"/>
          <a:chOff x="0" y="0"/>
          <a:chExt cx="0" cy="0"/>
        </a:xfrm>
      </p:grpSpPr>
      <p:pic>
        <p:nvPicPr>
          <p:cNvPr descr="A view of the earth from space&#10;&#10;Description automatically generated with medium confidence" id="368" name="Google Shape;368;p48"/>
          <p:cNvPicPr preferRelativeResize="0"/>
          <p:nvPr/>
        </p:nvPicPr>
        <p:blipFill rotWithShape="1">
          <a:blip r:embed="rId2">
            <a:alphaModFix/>
          </a:blip>
          <a:srcRect b="0" l="0" r="0" t="0"/>
          <a:stretch/>
        </p:blipFill>
        <p:spPr>
          <a:xfrm>
            <a:off x="2847976" y="3134917"/>
            <a:ext cx="6296026" cy="3602302"/>
          </a:xfrm>
          <a:prstGeom prst="rect">
            <a:avLst/>
          </a:prstGeom>
          <a:noFill/>
          <a:ln>
            <a:noFill/>
          </a:ln>
        </p:spPr>
      </p:pic>
      <p:sp>
        <p:nvSpPr>
          <p:cNvPr id="369" name="Google Shape;369;p48"/>
          <p:cNvSpPr/>
          <p:nvPr/>
        </p:nvSpPr>
        <p:spPr>
          <a:xfrm>
            <a:off x="2847975" y="3134917"/>
            <a:ext cx="6296100" cy="2019300"/>
          </a:xfrm>
          <a:prstGeom prst="rect">
            <a:avLst/>
          </a:prstGeom>
          <a:solidFill>
            <a:schemeClr val="dk1">
              <a:alpha val="6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0" name="Google Shape;370;p48"/>
          <p:cNvSpPr txBox="1"/>
          <p:nvPr>
            <p:ph type="ctrTitle"/>
          </p:nvPr>
        </p:nvSpPr>
        <p:spPr>
          <a:xfrm>
            <a:off x="391834" y="489780"/>
            <a:ext cx="3261900" cy="22299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2"/>
              </a:buClr>
              <a:buSzPts val="2400"/>
              <a:buFont typeface="Arial"/>
              <a:buNone/>
              <a:defRPr sz="24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71" name="Google Shape;371;p48"/>
          <p:cNvSpPr txBox="1"/>
          <p:nvPr>
            <p:ph idx="1" type="subTitle"/>
          </p:nvPr>
        </p:nvSpPr>
        <p:spPr>
          <a:xfrm>
            <a:off x="4354427" y="489779"/>
            <a:ext cx="4397700" cy="22299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Clr>
                <a:srgbClr val="262626"/>
              </a:buClr>
              <a:buSzPts val="1500"/>
              <a:buNone/>
              <a:defRPr sz="1500">
                <a:solidFill>
                  <a:srgbClr val="262626"/>
                </a:solidFill>
              </a:defRPr>
            </a:lvl1pPr>
            <a:lvl2pPr lvl="1" rtl="0" algn="ctr">
              <a:lnSpc>
                <a:spcPct val="100000"/>
              </a:lnSpc>
              <a:spcBef>
                <a:spcPts val="400"/>
              </a:spcBef>
              <a:spcAft>
                <a:spcPts val="0"/>
              </a:spcAft>
              <a:buClr>
                <a:srgbClr val="262626"/>
              </a:buClr>
              <a:buSzPts val="1500"/>
              <a:buNone/>
              <a:defRPr sz="1500"/>
            </a:lvl2pPr>
            <a:lvl3pPr lvl="2" rtl="0" algn="ctr">
              <a:lnSpc>
                <a:spcPct val="100000"/>
              </a:lnSpc>
              <a:spcBef>
                <a:spcPts val="400"/>
              </a:spcBef>
              <a:spcAft>
                <a:spcPts val="0"/>
              </a:spcAft>
              <a:buClr>
                <a:srgbClr val="262626"/>
              </a:buClr>
              <a:buSzPts val="1400"/>
              <a:buNone/>
              <a:defRPr sz="1400"/>
            </a:lvl3pPr>
            <a:lvl4pPr lvl="3" rtl="0" algn="ctr">
              <a:lnSpc>
                <a:spcPct val="100000"/>
              </a:lnSpc>
              <a:spcBef>
                <a:spcPts val="400"/>
              </a:spcBef>
              <a:spcAft>
                <a:spcPts val="0"/>
              </a:spcAft>
              <a:buClr>
                <a:srgbClr val="262626"/>
              </a:buClr>
              <a:buSzPts val="1200"/>
              <a:buNone/>
              <a:defRPr sz="1200"/>
            </a:lvl4pPr>
            <a:lvl5pPr lvl="4" rtl="0" algn="ctr">
              <a:lnSpc>
                <a:spcPct val="100000"/>
              </a:lnSpc>
              <a:spcBef>
                <a:spcPts val="400"/>
              </a:spcBef>
              <a:spcAft>
                <a:spcPts val="0"/>
              </a:spcAft>
              <a:buClr>
                <a:srgbClr val="262626"/>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72" name="Google Shape;372;p48"/>
          <p:cNvSpPr/>
          <p:nvPr/>
        </p:nvSpPr>
        <p:spPr>
          <a:xfrm>
            <a:off x="-735264" y="3124200"/>
            <a:ext cx="3937438" cy="2019300"/>
          </a:xfrm>
          <a:custGeom>
            <a:rect b="b" l="l" r="r" t="t"/>
            <a:pathLst>
              <a:path extrusionOk="0" h="2692400" w="5249917">
                <a:moveTo>
                  <a:pt x="0" y="0"/>
                </a:moveTo>
                <a:lnTo>
                  <a:pt x="5249917" y="0"/>
                </a:lnTo>
                <a:lnTo>
                  <a:pt x="4918841" y="2692400"/>
                </a:lnTo>
                <a:lnTo>
                  <a:pt x="0" y="2692400"/>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3" name="Google Shape;373;p4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rgbClr val="262626"/>
                </a:solidFill>
              </a:defRPr>
            </a:lvl1pPr>
            <a:lvl2pPr lvl="1" rtl="0">
              <a:buNone/>
              <a:defRPr sz="1300">
                <a:solidFill>
                  <a:srgbClr val="262626"/>
                </a:solidFill>
              </a:defRPr>
            </a:lvl2pPr>
            <a:lvl3pPr lvl="2" rtl="0">
              <a:buNone/>
              <a:defRPr sz="1300">
                <a:solidFill>
                  <a:srgbClr val="262626"/>
                </a:solidFill>
              </a:defRPr>
            </a:lvl3pPr>
            <a:lvl4pPr lvl="3" rtl="0">
              <a:buNone/>
              <a:defRPr sz="1300">
                <a:solidFill>
                  <a:srgbClr val="262626"/>
                </a:solidFill>
              </a:defRPr>
            </a:lvl4pPr>
            <a:lvl5pPr lvl="4" rtl="0">
              <a:buNone/>
              <a:defRPr sz="1300">
                <a:solidFill>
                  <a:srgbClr val="262626"/>
                </a:solidFill>
              </a:defRPr>
            </a:lvl5pPr>
            <a:lvl6pPr lvl="5" rtl="0">
              <a:buNone/>
              <a:defRPr sz="1300">
                <a:solidFill>
                  <a:srgbClr val="262626"/>
                </a:solidFill>
              </a:defRPr>
            </a:lvl6pPr>
            <a:lvl7pPr lvl="6" rtl="0">
              <a:buNone/>
              <a:defRPr sz="1300">
                <a:solidFill>
                  <a:srgbClr val="262626"/>
                </a:solidFill>
              </a:defRPr>
            </a:lvl7pPr>
            <a:lvl8pPr lvl="7" rtl="0">
              <a:buNone/>
              <a:defRPr sz="1300">
                <a:solidFill>
                  <a:srgbClr val="262626"/>
                </a:solidFill>
              </a:defRPr>
            </a:lvl8pPr>
            <a:lvl9pPr lvl="8" rtl="0">
              <a:buNone/>
              <a:defRPr sz="1300">
                <a:solidFill>
                  <a:srgbClr val="26262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Impact Slide Image">
  <p:cSld name="Footer Impact Slide Image">
    <p:bg>
      <p:bgPr>
        <a:solidFill>
          <a:schemeClr val="lt1"/>
        </a:solidFill>
      </p:bgPr>
    </p:bg>
    <p:spTree>
      <p:nvGrpSpPr>
        <p:cNvPr id="374" name="Shape 374"/>
        <p:cNvGrpSpPr/>
        <p:nvPr/>
      </p:nvGrpSpPr>
      <p:grpSpPr>
        <a:xfrm>
          <a:off x="0" y="0"/>
          <a:ext cx="0" cy="0"/>
          <a:chOff x="0" y="0"/>
          <a:chExt cx="0" cy="0"/>
        </a:xfrm>
      </p:grpSpPr>
      <p:pic>
        <p:nvPicPr>
          <p:cNvPr descr="A view of the earth from space&#10;&#10;Description automatically generated with medium confidence" id="375" name="Google Shape;375;p49"/>
          <p:cNvPicPr preferRelativeResize="0"/>
          <p:nvPr/>
        </p:nvPicPr>
        <p:blipFill rotWithShape="1">
          <a:blip r:embed="rId2">
            <a:alphaModFix/>
          </a:blip>
          <a:srcRect b="0" l="0" r="0" t="0"/>
          <a:stretch/>
        </p:blipFill>
        <p:spPr>
          <a:xfrm>
            <a:off x="-21656" y="-38737"/>
            <a:ext cx="9222730" cy="5276831"/>
          </a:xfrm>
          <a:prstGeom prst="rect">
            <a:avLst/>
          </a:prstGeom>
          <a:noFill/>
          <a:ln>
            <a:noFill/>
          </a:ln>
        </p:spPr>
      </p:pic>
      <p:sp>
        <p:nvSpPr>
          <p:cNvPr id="376" name="Google Shape;376;p49"/>
          <p:cNvSpPr/>
          <p:nvPr/>
        </p:nvSpPr>
        <p:spPr>
          <a:xfrm>
            <a:off x="3653659" y="3124200"/>
            <a:ext cx="5490600" cy="2019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7" name="Google Shape;377;p49"/>
          <p:cNvSpPr/>
          <p:nvPr/>
        </p:nvSpPr>
        <p:spPr>
          <a:xfrm>
            <a:off x="57072" y="-17126"/>
            <a:ext cx="9144000" cy="3119700"/>
          </a:xfrm>
          <a:prstGeom prst="rect">
            <a:avLst/>
          </a:prstGeom>
          <a:solidFill>
            <a:schemeClr val="dk1">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8" name="Google Shape;378;p49"/>
          <p:cNvSpPr txBox="1"/>
          <p:nvPr>
            <p:ph type="ctrTitle"/>
          </p:nvPr>
        </p:nvSpPr>
        <p:spPr>
          <a:xfrm>
            <a:off x="1159557" y="489780"/>
            <a:ext cx="6860400" cy="2229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Clr>
                <a:schemeClr val="lt1"/>
              </a:buClr>
              <a:buSzPts val="3000"/>
              <a:buFont typeface="Arial"/>
              <a:buNone/>
              <a:defRPr sz="30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79" name="Google Shape;379;p49"/>
          <p:cNvSpPr txBox="1"/>
          <p:nvPr>
            <p:ph idx="1" type="subTitle"/>
          </p:nvPr>
        </p:nvSpPr>
        <p:spPr>
          <a:xfrm>
            <a:off x="4572000" y="3522616"/>
            <a:ext cx="4397700" cy="22299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Clr>
                <a:srgbClr val="262626"/>
              </a:buClr>
              <a:buSzPts val="1200"/>
              <a:buNone/>
              <a:defRPr sz="1200">
                <a:solidFill>
                  <a:srgbClr val="262626"/>
                </a:solidFill>
              </a:defRPr>
            </a:lvl1pPr>
            <a:lvl2pPr lvl="1" rtl="0" algn="ctr">
              <a:lnSpc>
                <a:spcPct val="100000"/>
              </a:lnSpc>
              <a:spcBef>
                <a:spcPts val="400"/>
              </a:spcBef>
              <a:spcAft>
                <a:spcPts val="0"/>
              </a:spcAft>
              <a:buClr>
                <a:srgbClr val="262626"/>
              </a:buClr>
              <a:buSzPts val="1500"/>
              <a:buNone/>
              <a:defRPr sz="1500"/>
            </a:lvl2pPr>
            <a:lvl3pPr lvl="2" rtl="0" algn="ctr">
              <a:lnSpc>
                <a:spcPct val="100000"/>
              </a:lnSpc>
              <a:spcBef>
                <a:spcPts val="400"/>
              </a:spcBef>
              <a:spcAft>
                <a:spcPts val="0"/>
              </a:spcAft>
              <a:buClr>
                <a:srgbClr val="262626"/>
              </a:buClr>
              <a:buSzPts val="1400"/>
              <a:buNone/>
              <a:defRPr sz="1400"/>
            </a:lvl3pPr>
            <a:lvl4pPr lvl="3" rtl="0" algn="ctr">
              <a:lnSpc>
                <a:spcPct val="100000"/>
              </a:lnSpc>
              <a:spcBef>
                <a:spcPts val="400"/>
              </a:spcBef>
              <a:spcAft>
                <a:spcPts val="0"/>
              </a:spcAft>
              <a:buClr>
                <a:srgbClr val="262626"/>
              </a:buClr>
              <a:buSzPts val="1200"/>
              <a:buNone/>
              <a:defRPr sz="1200"/>
            </a:lvl4pPr>
            <a:lvl5pPr lvl="4" rtl="0" algn="ctr">
              <a:lnSpc>
                <a:spcPct val="100000"/>
              </a:lnSpc>
              <a:spcBef>
                <a:spcPts val="400"/>
              </a:spcBef>
              <a:spcAft>
                <a:spcPts val="0"/>
              </a:spcAft>
              <a:buClr>
                <a:srgbClr val="262626"/>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80" name="Google Shape;380;p49"/>
          <p:cNvSpPr/>
          <p:nvPr/>
        </p:nvSpPr>
        <p:spPr>
          <a:xfrm>
            <a:off x="0" y="3124200"/>
            <a:ext cx="3937438" cy="2019300"/>
          </a:xfrm>
          <a:custGeom>
            <a:rect b="b" l="l" r="r" t="t"/>
            <a:pathLst>
              <a:path extrusionOk="0" h="2692400" w="5249917">
                <a:moveTo>
                  <a:pt x="0" y="0"/>
                </a:moveTo>
                <a:lnTo>
                  <a:pt x="5249917" y="0"/>
                </a:lnTo>
                <a:lnTo>
                  <a:pt x="4918841" y="2692400"/>
                </a:lnTo>
                <a:lnTo>
                  <a:pt x="0" y="269240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1" name="Google Shape;381;p49"/>
          <p:cNvSpPr txBox="1"/>
          <p:nvPr>
            <p:ph idx="2" type="body"/>
          </p:nvPr>
        </p:nvSpPr>
        <p:spPr>
          <a:xfrm>
            <a:off x="391834" y="3522615"/>
            <a:ext cx="2696700" cy="9459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chemeClr val="lt1"/>
              </a:buClr>
              <a:buSzPts val="1800"/>
              <a:buFont typeface="Arial"/>
              <a:buNone/>
              <a:defRPr b="1" sz="1800">
                <a:solidFill>
                  <a:schemeClr val="lt1"/>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2" name="Google Shape;382;p4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Impact Slide">
  <p:cSld name="Header Impact Slide">
    <p:bg>
      <p:bgPr>
        <a:solidFill>
          <a:srgbClr val="F2F2F2"/>
        </a:solidFill>
      </p:bgPr>
    </p:bg>
    <p:spTree>
      <p:nvGrpSpPr>
        <p:cNvPr id="383" name="Shape 383"/>
        <p:cNvGrpSpPr/>
        <p:nvPr/>
      </p:nvGrpSpPr>
      <p:grpSpPr>
        <a:xfrm>
          <a:off x="0" y="0"/>
          <a:ext cx="0" cy="0"/>
          <a:chOff x="0" y="0"/>
          <a:chExt cx="0" cy="0"/>
        </a:xfrm>
      </p:grpSpPr>
      <p:sp>
        <p:nvSpPr>
          <p:cNvPr id="384" name="Google Shape;384;p50"/>
          <p:cNvSpPr/>
          <p:nvPr/>
        </p:nvSpPr>
        <p:spPr>
          <a:xfrm>
            <a:off x="4389120" y="0"/>
            <a:ext cx="4755000" cy="13317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5" name="Google Shape;385;p50"/>
          <p:cNvSpPr/>
          <p:nvPr/>
        </p:nvSpPr>
        <p:spPr>
          <a:xfrm>
            <a:off x="-33948" y="-23649"/>
            <a:ext cx="4819236" cy="1331843"/>
          </a:xfrm>
          <a:custGeom>
            <a:rect b="b" l="l" r="r" t="t"/>
            <a:pathLst>
              <a:path extrusionOk="0" h="1775791" w="6425648">
                <a:moveTo>
                  <a:pt x="0" y="3175"/>
                </a:moveTo>
                <a:lnTo>
                  <a:pt x="6425648" y="0"/>
                </a:lnTo>
                <a:lnTo>
                  <a:pt x="6179792" y="1775791"/>
                </a:lnTo>
                <a:lnTo>
                  <a:pt x="0" y="1752462"/>
                </a:lnTo>
                <a:lnTo>
                  <a:pt x="0" y="3175"/>
                </a:lnTo>
                <a:close/>
              </a:path>
            </a:pathLst>
          </a:custGeom>
          <a:blipFill rotWithShape="1">
            <a:blip r:embed="rId2">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6" name="Google Shape;386;p50"/>
          <p:cNvSpPr txBox="1"/>
          <p:nvPr>
            <p:ph type="ctrTitle"/>
          </p:nvPr>
        </p:nvSpPr>
        <p:spPr>
          <a:xfrm>
            <a:off x="4922043" y="197954"/>
            <a:ext cx="3322200" cy="9459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accent3"/>
              </a:buClr>
              <a:buSzPts val="2400"/>
              <a:buFont typeface="Arial"/>
              <a:buNone/>
              <a:defRPr sz="2400">
                <a:solidFill>
                  <a:schemeClr val="accent3"/>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87" name="Google Shape;387;p50"/>
          <p:cNvSpPr txBox="1"/>
          <p:nvPr>
            <p:ph idx="1" type="subTitle"/>
          </p:nvPr>
        </p:nvSpPr>
        <p:spPr>
          <a:xfrm>
            <a:off x="383059" y="1739139"/>
            <a:ext cx="2370000" cy="20730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Clr>
                <a:srgbClr val="262626"/>
              </a:buClr>
              <a:buSzPts val="1500"/>
              <a:buNone/>
              <a:defRPr b="1" sz="1500">
                <a:solidFill>
                  <a:srgbClr val="262626"/>
                </a:solidFill>
              </a:defRPr>
            </a:lvl1pPr>
            <a:lvl2pPr lvl="1" rtl="0" algn="ctr">
              <a:lnSpc>
                <a:spcPct val="100000"/>
              </a:lnSpc>
              <a:spcBef>
                <a:spcPts val="400"/>
              </a:spcBef>
              <a:spcAft>
                <a:spcPts val="0"/>
              </a:spcAft>
              <a:buClr>
                <a:srgbClr val="262626"/>
              </a:buClr>
              <a:buSzPts val="1500"/>
              <a:buNone/>
              <a:defRPr sz="1500"/>
            </a:lvl2pPr>
            <a:lvl3pPr lvl="2" rtl="0" algn="ctr">
              <a:lnSpc>
                <a:spcPct val="100000"/>
              </a:lnSpc>
              <a:spcBef>
                <a:spcPts val="400"/>
              </a:spcBef>
              <a:spcAft>
                <a:spcPts val="0"/>
              </a:spcAft>
              <a:buClr>
                <a:srgbClr val="262626"/>
              </a:buClr>
              <a:buSzPts val="1400"/>
              <a:buNone/>
              <a:defRPr sz="1400"/>
            </a:lvl3pPr>
            <a:lvl4pPr lvl="3" rtl="0" algn="ctr">
              <a:lnSpc>
                <a:spcPct val="100000"/>
              </a:lnSpc>
              <a:spcBef>
                <a:spcPts val="400"/>
              </a:spcBef>
              <a:spcAft>
                <a:spcPts val="0"/>
              </a:spcAft>
              <a:buClr>
                <a:srgbClr val="262626"/>
              </a:buClr>
              <a:buSzPts val="1200"/>
              <a:buNone/>
              <a:defRPr sz="1200"/>
            </a:lvl4pPr>
            <a:lvl5pPr lvl="4" rtl="0" algn="ctr">
              <a:lnSpc>
                <a:spcPct val="100000"/>
              </a:lnSpc>
              <a:spcBef>
                <a:spcPts val="400"/>
              </a:spcBef>
              <a:spcAft>
                <a:spcPts val="0"/>
              </a:spcAft>
              <a:buClr>
                <a:srgbClr val="262626"/>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88" name="Google Shape;388;p50"/>
          <p:cNvSpPr txBox="1"/>
          <p:nvPr>
            <p:ph idx="2" type="body"/>
          </p:nvPr>
        </p:nvSpPr>
        <p:spPr>
          <a:xfrm>
            <a:off x="3280203" y="1739139"/>
            <a:ext cx="2691000" cy="20724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200"/>
              <a:buFont typeface="Arial"/>
              <a:buNone/>
              <a:defRPr b="0" sz="1200">
                <a:solidFill>
                  <a:srgbClr val="262626"/>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9" name="Google Shape;389;p50"/>
          <p:cNvSpPr txBox="1"/>
          <p:nvPr>
            <p:ph idx="3" type="body"/>
          </p:nvPr>
        </p:nvSpPr>
        <p:spPr>
          <a:xfrm>
            <a:off x="6241404" y="1739139"/>
            <a:ext cx="2691000" cy="20724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262626"/>
              </a:buClr>
              <a:buSzPts val="1200"/>
              <a:buFont typeface="Arial"/>
              <a:buNone/>
              <a:defRPr b="0" sz="1200">
                <a:solidFill>
                  <a:srgbClr val="262626"/>
                </a:solidFill>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0" name="Google Shape;390;p50"/>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chemeClr val="lt1"/>
                </a:solidFill>
                <a:latin typeface="Arial"/>
                <a:ea typeface="Arial"/>
                <a:cs typeface="Arial"/>
                <a:sym typeface="Arial"/>
              </a:defRPr>
            </a:lvl1pPr>
            <a:lvl2pPr indent="0" lvl="1" marL="0" rtl="0" algn="r">
              <a:spcBef>
                <a:spcPts val="0"/>
              </a:spcBef>
              <a:buNone/>
              <a:defRPr b="0" i="0" sz="800" u="none" cap="none" strike="noStrike">
                <a:solidFill>
                  <a:schemeClr val="lt1"/>
                </a:solidFill>
                <a:latin typeface="Arial"/>
                <a:ea typeface="Arial"/>
                <a:cs typeface="Arial"/>
                <a:sym typeface="Arial"/>
              </a:defRPr>
            </a:lvl2pPr>
            <a:lvl3pPr indent="0" lvl="2" marL="0" rtl="0" algn="r">
              <a:spcBef>
                <a:spcPts val="0"/>
              </a:spcBef>
              <a:buNone/>
              <a:defRPr b="0" i="0" sz="800" u="none" cap="none" strike="noStrike">
                <a:solidFill>
                  <a:schemeClr val="lt1"/>
                </a:solidFill>
                <a:latin typeface="Arial"/>
                <a:ea typeface="Arial"/>
                <a:cs typeface="Arial"/>
                <a:sym typeface="Arial"/>
              </a:defRPr>
            </a:lvl3pPr>
            <a:lvl4pPr indent="0" lvl="3" marL="0" rtl="0" algn="r">
              <a:spcBef>
                <a:spcPts val="0"/>
              </a:spcBef>
              <a:buNone/>
              <a:defRPr b="0" i="0" sz="800" u="none" cap="none" strike="noStrike">
                <a:solidFill>
                  <a:schemeClr val="lt1"/>
                </a:solidFill>
                <a:latin typeface="Arial"/>
                <a:ea typeface="Arial"/>
                <a:cs typeface="Arial"/>
                <a:sym typeface="Arial"/>
              </a:defRPr>
            </a:lvl4pPr>
            <a:lvl5pPr indent="0" lvl="4" marL="0" rtl="0" algn="r">
              <a:spcBef>
                <a:spcPts val="0"/>
              </a:spcBef>
              <a:buNone/>
              <a:defRPr b="0" i="0" sz="800" u="none" cap="none" strike="noStrike">
                <a:solidFill>
                  <a:schemeClr val="lt1"/>
                </a:solidFill>
                <a:latin typeface="Arial"/>
                <a:ea typeface="Arial"/>
                <a:cs typeface="Arial"/>
                <a:sym typeface="Arial"/>
              </a:defRPr>
            </a:lvl5pPr>
            <a:lvl6pPr indent="0" lvl="5" marL="0" rtl="0" algn="r">
              <a:spcBef>
                <a:spcPts val="0"/>
              </a:spcBef>
              <a:buNone/>
              <a:defRPr b="0" i="0" sz="800" u="none" cap="none" strike="noStrike">
                <a:solidFill>
                  <a:schemeClr val="lt1"/>
                </a:solidFill>
                <a:latin typeface="Arial"/>
                <a:ea typeface="Arial"/>
                <a:cs typeface="Arial"/>
                <a:sym typeface="Arial"/>
              </a:defRPr>
            </a:lvl6pPr>
            <a:lvl7pPr indent="0" lvl="6" marL="0" rtl="0" algn="r">
              <a:spcBef>
                <a:spcPts val="0"/>
              </a:spcBef>
              <a:buNone/>
              <a:defRPr b="0" i="0" sz="800" u="none" cap="none" strike="noStrike">
                <a:solidFill>
                  <a:schemeClr val="lt1"/>
                </a:solidFill>
                <a:latin typeface="Arial"/>
                <a:ea typeface="Arial"/>
                <a:cs typeface="Arial"/>
                <a:sym typeface="Arial"/>
              </a:defRPr>
            </a:lvl7pPr>
            <a:lvl8pPr indent="0" lvl="7" marL="0" rtl="0" algn="r">
              <a:spcBef>
                <a:spcPts val="0"/>
              </a:spcBef>
              <a:buNone/>
              <a:defRPr b="0" i="0" sz="800" u="none" cap="none" strike="noStrike">
                <a:solidFill>
                  <a:schemeClr val="lt1"/>
                </a:solidFill>
                <a:latin typeface="Arial"/>
                <a:ea typeface="Arial"/>
                <a:cs typeface="Arial"/>
                <a:sym typeface="Arial"/>
              </a:defRPr>
            </a:lvl8pPr>
            <a:lvl9pPr indent="0" lvl="8" marL="0" rt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ullets Slide">
  <p:cSld name="Two Bullets Slide">
    <p:spTree>
      <p:nvGrpSpPr>
        <p:cNvPr id="391" name="Shape 391"/>
        <p:cNvGrpSpPr/>
        <p:nvPr/>
      </p:nvGrpSpPr>
      <p:grpSpPr>
        <a:xfrm>
          <a:off x="0" y="0"/>
          <a:ext cx="0" cy="0"/>
          <a:chOff x="0" y="0"/>
          <a:chExt cx="0" cy="0"/>
        </a:xfrm>
      </p:grpSpPr>
      <p:sp>
        <p:nvSpPr>
          <p:cNvPr id="392" name="Google Shape;392;p51"/>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93" name="Google Shape;393;p51"/>
          <p:cNvSpPr txBox="1"/>
          <p:nvPr>
            <p:ph idx="1" type="body"/>
          </p:nvPr>
        </p:nvSpPr>
        <p:spPr>
          <a:xfrm>
            <a:off x="211610" y="882848"/>
            <a:ext cx="43035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800"/>
              </a:spcBef>
              <a:spcAft>
                <a:spcPts val="0"/>
              </a:spcAft>
              <a:buClr>
                <a:srgbClr val="262626"/>
              </a:buClr>
              <a:buSzPts val="1400"/>
              <a:buChar char="•"/>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4" name="Google Shape;394;p51"/>
          <p:cNvSpPr txBox="1"/>
          <p:nvPr>
            <p:ph idx="2" type="body"/>
          </p:nvPr>
        </p:nvSpPr>
        <p:spPr>
          <a:xfrm>
            <a:off x="4840760" y="882848"/>
            <a:ext cx="4091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800"/>
              </a:spcBef>
              <a:spcAft>
                <a:spcPts val="0"/>
              </a:spcAft>
              <a:buClr>
                <a:srgbClr val="262626"/>
              </a:buClr>
              <a:buSzPts val="1400"/>
              <a:buChar char="•"/>
              <a:defRPr/>
            </a:lvl1pPr>
            <a:lvl2pPr indent="-317500" lvl="1" marL="914400" rtl="0" algn="l">
              <a:lnSpc>
                <a:spcPct val="100000"/>
              </a:lnSpc>
              <a:spcBef>
                <a:spcPts val="400"/>
              </a:spcBef>
              <a:spcAft>
                <a:spcPts val="0"/>
              </a:spcAft>
              <a:buClr>
                <a:srgbClr val="262626"/>
              </a:buClr>
              <a:buSzPts val="1400"/>
              <a:buChar char="•"/>
              <a:defRPr/>
            </a:lvl2pPr>
            <a:lvl3pPr indent="-317500" lvl="2" marL="1371600" rtl="0" algn="l">
              <a:lnSpc>
                <a:spcPct val="100000"/>
              </a:lnSpc>
              <a:spcBef>
                <a:spcPts val="400"/>
              </a:spcBef>
              <a:spcAft>
                <a:spcPts val="0"/>
              </a:spcAft>
              <a:buClr>
                <a:srgbClr val="262626"/>
              </a:buClr>
              <a:buSzPts val="1400"/>
              <a:buChar char="•"/>
              <a:defRPr/>
            </a:lvl3pPr>
            <a:lvl4pPr indent="-317500" lvl="3" marL="1828800" rtl="0" algn="l">
              <a:lnSpc>
                <a:spcPct val="100000"/>
              </a:lnSpc>
              <a:spcBef>
                <a:spcPts val="400"/>
              </a:spcBef>
              <a:spcAft>
                <a:spcPts val="0"/>
              </a:spcAft>
              <a:buClr>
                <a:srgbClr val="262626"/>
              </a:buClr>
              <a:buSzPts val="1400"/>
              <a:buChar char="•"/>
              <a:defRPr/>
            </a:lvl4pPr>
            <a:lvl5pPr indent="-317500" lvl="4" marL="2286000" rtl="0" algn="l">
              <a:lnSpc>
                <a:spcPct val="100000"/>
              </a:lnSpc>
              <a:spcBef>
                <a:spcPts val="400"/>
              </a:spcBef>
              <a:spcAft>
                <a:spcPts val="0"/>
              </a:spcAft>
              <a:buClr>
                <a:srgbClr val="26262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5" name="Google Shape;395;p51"/>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96" name="Google Shape;396;p51"/>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6"/>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0" name="Google Shape;40;p6"/>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7" name="Shape 397"/>
        <p:cNvGrpSpPr/>
        <p:nvPr/>
      </p:nvGrpSpPr>
      <p:grpSpPr>
        <a:xfrm>
          <a:off x="0" y="0"/>
          <a:ext cx="0" cy="0"/>
          <a:chOff x="0" y="0"/>
          <a:chExt cx="0" cy="0"/>
        </a:xfrm>
      </p:grpSpPr>
      <p:sp>
        <p:nvSpPr>
          <p:cNvPr id="398" name="Google Shape;398;p52"/>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99" name="Google Shape;399;p52"/>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00" name="Google Shape;400;p52"/>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401" name="Shape 401"/>
        <p:cNvGrpSpPr/>
        <p:nvPr/>
      </p:nvGrpSpPr>
      <p:grpSpPr>
        <a:xfrm>
          <a:off x="0" y="0"/>
          <a:ext cx="0" cy="0"/>
          <a:chOff x="0" y="0"/>
          <a:chExt cx="0" cy="0"/>
        </a:xfrm>
      </p:grpSpPr>
      <p:sp>
        <p:nvSpPr>
          <p:cNvPr id="402" name="Google Shape;402;p53"/>
          <p:cNvSpPr/>
          <p:nvPr/>
        </p:nvSpPr>
        <p:spPr>
          <a:xfrm>
            <a:off x="5563922" y="1482587"/>
            <a:ext cx="3005577" cy="1541399"/>
          </a:xfrm>
          <a:custGeom>
            <a:rect b="b" l="l" r="r" t="t"/>
            <a:pathLst>
              <a:path extrusionOk="0" h="2692400" w="5249917">
                <a:moveTo>
                  <a:pt x="0" y="0"/>
                </a:moveTo>
                <a:lnTo>
                  <a:pt x="5249917" y="0"/>
                </a:lnTo>
                <a:lnTo>
                  <a:pt x="4918841" y="2692400"/>
                </a:lnTo>
                <a:lnTo>
                  <a:pt x="0" y="2692400"/>
                </a:ln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3" name="Google Shape;403;p53"/>
          <p:cNvSpPr/>
          <p:nvPr/>
        </p:nvSpPr>
        <p:spPr>
          <a:xfrm>
            <a:off x="2758108" y="1482587"/>
            <a:ext cx="3005577" cy="1541399"/>
          </a:xfrm>
          <a:custGeom>
            <a:rect b="b" l="l" r="r" t="t"/>
            <a:pathLst>
              <a:path extrusionOk="0" h="2692400" w="5249917">
                <a:moveTo>
                  <a:pt x="0" y="0"/>
                </a:moveTo>
                <a:lnTo>
                  <a:pt x="5249917" y="0"/>
                </a:lnTo>
                <a:lnTo>
                  <a:pt x="4918841" y="2692400"/>
                </a:lnTo>
                <a:lnTo>
                  <a:pt x="0" y="2692400"/>
                </a:lnTo>
                <a:lnTo>
                  <a:pt x="0" y="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4" name="Google Shape;404;p53"/>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05" name="Google Shape;405;p53"/>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06" name="Google Shape;406;p53"/>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07" name="Google Shape;407;p53"/>
          <p:cNvSpPr/>
          <p:nvPr/>
        </p:nvSpPr>
        <p:spPr>
          <a:xfrm>
            <a:off x="1" y="1482587"/>
            <a:ext cx="3005577" cy="1541399"/>
          </a:xfrm>
          <a:custGeom>
            <a:rect b="b" l="l" r="r" t="t"/>
            <a:pathLst>
              <a:path extrusionOk="0" h="2692400" w="5249917">
                <a:moveTo>
                  <a:pt x="0" y="0"/>
                </a:moveTo>
                <a:lnTo>
                  <a:pt x="5249917" y="0"/>
                </a:lnTo>
                <a:lnTo>
                  <a:pt x="4918841" y="2692400"/>
                </a:lnTo>
                <a:lnTo>
                  <a:pt x="0" y="269240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08" name="Shape 408"/>
        <p:cNvGrpSpPr/>
        <p:nvPr/>
      </p:nvGrpSpPr>
      <p:grpSpPr>
        <a:xfrm>
          <a:off x="0" y="0"/>
          <a:ext cx="0" cy="0"/>
          <a:chOff x="0" y="0"/>
          <a:chExt cx="0" cy="0"/>
        </a:xfrm>
      </p:grpSpPr>
      <p:sp>
        <p:nvSpPr>
          <p:cNvPr id="409" name="Google Shape;409;p54"/>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10" name="Google Shape;410;p54"/>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411" name="Shape 411"/>
        <p:cNvGrpSpPr/>
        <p:nvPr/>
      </p:nvGrpSpPr>
      <p:grpSpPr>
        <a:xfrm>
          <a:off x="0" y="0"/>
          <a:ext cx="0" cy="0"/>
          <a:chOff x="0" y="0"/>
          <a:chExt cx="0" cy="0"/>
        </a:xfrm>
      </p:grpSpPr>
      <p:sp>
        <p:nvSpPr>
          <p:cNvPr id="412" name="Google Shape;412;p55"/>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13" name="Google Shape;413;p55"/>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04800" lvl="0" marL="457200" rtl="0">
              <a:spcBef>
                <a:spcPts val="800"/>
              </a:spcBef>
              <a:spcAft>
                <a:spcPts val="0"/>
              </a:spcAft>
              <a:buSzPts val="1200"/>
              <a:buChar char="•"/>
              <a:defRPr/>
            </a:lvl1pPr>
            <a:lvl2pPr indent="-298450" lvl="1" marL="914400" rtl="0">
              <a:spcBef>
                <a:spcPts val="400"/>
              </a:spcBef>
              <a:spcAft>
                <a:spcPts val="0"/>
              </a:spcAft>
              <a:buSzPts val="1100"/>
              <a:buChar char="•"/>
              <a:defRPr/>
            </a:lvl2pPr>
            <a:lvl3pPr indent="-285750" lvl="2" marL="1371600" rtl="0">
              <a:spcBef>
                <a:spcPts val="400"/>
              </a:spcBef>
              <a:spcAft>
                <a:spcPts val="0"/>
              </a:spcAft>
              <a:buSzPts val="900"/>
              <a:buChar char="•"/>
              <a:defRPr/>
            </a:lvl3pPr>
            <a:lvl4pPr indent="-279400" lvl="3" marL="1828800" rtl="0">
              <a:spcBef>
                <a:spcPts val="400"/>
              </a:spcBef>
              <a:spcAft>
                <a:spcPts val="0"/>
              </a:spcAft>
              <a:buSzPts val="800"/>
              <a:buChar char="•"/>
              <a:defRPr/>
            </a:lvl4pPr>
            <a:lvl5pPr indent="-266700" lvl="4" marL="2286000" rtl="0">
              <a:spcBef>
                <a:spcPts val="400"/>
              </a:spcBef>
              <a:spcAft>
                <a:spcPts val="0"/>
              </a:spcAft>
              <a:buSzPts val="6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414" name="Google Shape;414;p55"/>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5" name="Shape 415"/>
        <p:cNvGrpSpPr/>
        <p:nvPr/>
      </p:nvGrpSpPr>
      <p:grpSpPr>
        <a:xfrm>
          <a:off x="0" y="0"/>
          <a:ext cx="0" cy="0"/>
          <a:chOff x="0" y="0"/>
          <a:chExt cx="0" cy="0"/>
        </a:xfrm>
      </p:grpSpPr>
      <p:sp>
        <p:nvSpPr>
          <p:cNvPr id="416" name="Google Shape;416;p5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7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7" name="Google Shape;417;p56"/>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SzPts val="2100"/>
              <a:buNone/>
              <a:defRPr b="1" sz="1800"/>
            </a:lvl1pPr>
            <a:lvl2pPr indent="-228600" lvl="1" marL="914400" rtl="0" algn="l">
              <a:lnSpc>
                <a:spcPct val="90000"/>
              </a:lnSpc>
              <a:spcBef>
                <a:spcPts val="400"/>
              </a:spcBef>
              <a:spcAft>
                <a:spcPts val="0"/>
              </a:spcAft>
              <a:buSzPts val="1800"/>
              <a:buNone/>
              <a:defRPr b="1" sz="1500"/>
            </a:lvl2pPr>
            <a:lvl3pPr indent="-228600" lvl="2" marL="1371600" rtl="0" algn="l">
              <a:lnSpc>
                <a:spcPct val="90000"/>
              </a:lnSpc>
              <a:spcBef>
                <a:spcPts val="400"/>
              </a:spcBef>
              <a:spcAft>
                <a:spcPts val="0"/>
              </a:spcAft>
              <a:buSzPts val="1500"/>
              <a:buNone/>
              <a:defRPr b="1" sz="1400"/>
            </a:lvl3pPr>
            <a:lvl4pPr indent="-228600" lvl="3" marL="1828800" rtl="0" algn="l">
              <a:lnSpc>
                <a:spcPct val="90000"/>
              </a:lnSpc>
              <a:spcBef>
                <a:spcPts val="400"/>
              </a:spcBef>
              <a:spcAft>
                <a:spcPts val="0"/>
              </a:spcAft>
              <a:buSzPts val="1400"/>
              <a:buNone/>
              <a:defRPr b="1" sz="1200"/>
            </a:lvl4pPr>
            <a:lvl5pPr indent="-228600" lvl="4" marL="2286000" rtl="0" algn="l">
              <a:lnSpc>
                <a:spcPct val="90000"/>
              </a:lnSpc>
              <a:spcBef>
                <a:spcPts val="400"/>
              </a:spcBef>
              <a:spcAft>
                <a:spcPts val="0"/>
              </a:spcAft>
              <a:buSzPts val="1400"/>
              <a:buNone/>
              <a:defRPr b="1" sz="1200"/>
            </a:lvl5pPr>
            <a:lvl6pPr indent="-228600" lvl="5" marL="2743200" rtl="0" algn="l">
              <a:lnSpc>
                <a:spcPct val="90000"/>
              </a:lnSpc>
              <a:spcBef>
                <a:spcPts val="400"/>
              </a:spcBef>
              <a:spcAft>
                <a:spcPts val="0"/>
              </a:spcAft>
              <a:buSzPts val="1400"/>
              <a:buNone/>
              <a:defRPr b="1" sz="1200"/>
            </a:lvl6pPr>
            <a:lvl7pPr indent="-228600" lvl="6" marL="3200400" rtl="0" algn="l">
              <a:lnSpc>
                <a:spcPct val="90000"/>
              </a:lnSpc>
              <a:spcBef>
                <a:spcPts val="400"/>
              </a:spcBef>
              <a:spcAft>
                <a:spcPts val="0"/>
              </a:spcAft>
              <a:buSzPts val="1400"/>
              <a:buNone/>
              <a:defRPr b="1" sz="1200"/>
            </a:lvl7pPr>
            <a:lvl8pPr indent="-228600" lvl="7" marL="3657600" rtl="0" algn="l">
              <a:lnSpc>
                <a:spcPct val="90000"/>
              </a:lnSpc>
              <a:spcBef>
                <a:spcPts val="400"/>
              </a:spcBef>
              <a:spcAft>
                <a:spcPts val="0"/>
              </a:spcAft>
              <a:buSzPts val="1400"/>
              <a:buNone/>
              <a:defRPr b="1" sz="1200"/>
            </a:lvl8pPr>
            <a:lvl9pPr indent="-228600" lvl="8" marL="4114800" rtl="0" algn="l">
              <a:lnSpc>
                <a:spcPct val="90000"/>
              </a:lnSpc>
              <a:spcBef>
                <a:spcPts val="400"/>
              </a:spcBef>
              <a:spcAft>
                <a:spcPts val="0"/>
              </a:spcAft>
              <a:buSzPts val="1400"/>
              <a:buNone/>
              <a:defRPr b="1" sz="1200"/>
            </a:lvl9pPr>
          </a:lstStyle>
          <a:p/>
        </p:txBody>
      </p:sp>
      <p:sp>
        <p:nvSpPr>
          <p:cNvPr id="418" name="Google Shape;418;p56"/>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SzPts val="2100"/>
              <a:buChar char="•"/>
              <a:defRPr/>
            </a:lvl1pPr>
            <a:lvl2pPr indent="-342900" lvl="1" marL="914400" rtl="0" algn="l">
              <a:lnSpc>
                <a:spcPct val="90000"/>
              </a:lnSpc>
              <a:spcBef>
                <a:spcPts val="400"/>
              </a:spcBef>
              <a:spcAft>
                <a:spcPts val="0"/>
              </a:spcAft>
              <a:buSzPts val="1800"/>
              <a:buChar char="•"/>
              <a:defRPr/>
            </a:lvl2pPr>
            <a:lvl3pPr indent="-323850" lvl="2" marL="1371600" rtl="0" algn="l">
              <a:lnSpc>
                <a:spcPct val="90000"/>
              </a:lnSpc>
              <a:spcBef>
                <a:spcPts val="400"/>
              </a:spcBef>
              <a:spcAft>
                <a:spcPts val="0"/>
              </a:spcAft>
              <a:buSzPts val="15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419" name="Google Shape;419;p5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SzPts val="2100"/>
              <a:buNone/>
              <a:defRPr b="1" sz="1800"/>
            </a:lvl1pPr>
            <a:lvl2pPr indent="-228600" lvl="1" marL="914400" rtl="0" algn="l">
              <a:lnSpc>
                <a:spcPct val="90000"/>
              </a:lnSpc>
              <a:spcBef>
                <a:spcPts val="400"/>
              </a:spcBef>
              <a:spcAft>
                <a:spcPts val="0"/>
              </a:spcAft>
              <a:buSzPts val="1800"/>
              <a:buNone/>
              <a:defRPr b="1" sz="1500"/>
            </a:lvl2pPr>
            <a:lvl3pPr indent="-228600" lvl="2" marL="1371600" rtl="0" algn="l">
              <a:lnSpc>
                <a:spcPct val="90000"/>
              </a:lnSpc>
              <a:spcBef>
                <a:spcPts val="400"/>
              </a:spcBef>
              <a:spcAft>
                <a:spcPts val="0"/>
              </a:spcAft>
              <a:buSzPts val="1500"/>
              <a:buNone/>
              <a:defRPr b="1" sz="1400"/>
            </a:lvl3pPr>
            <a:lvl4pPr indent="-228600" lvl="3" marL="1828800" rtl="0" algn="l">
              <a:lnSpc>
                <a:spcPct val="90000"/>
              </a:lnSpc>
              <a:spcBef>
                <a:spcPts val="400"/>
              </a:spcBef>
              <a:spcAft>
                <a:spcPts val="0"/>
              </a:spcAft>
              <a:buSzPts val="1400"/>
              <a:buNone/>
              <a:defRPr b="1" sz="1200"/>
            </a:lvl4pPr>
            <a:lvl5pPr indent="-228600" lvl="4" marL="2286000" rtl="0" algn="l">
              <a:lnSpc>
                <a:spcPct val="90000"/>
              </a:lnSpc>
              <a:spcBef>
                <a:spcPts val="400"/>
              </a:spcBef>
              <a:spcAft>
                <a:spcPts val="0"/>
              </a:spcAft>
              <a:buSzPts val="1400"/>
              <a:buNone/>
              <a:defRPr b="1" sz="1200"/>
            </a:lvl5pPr>
            <a:lvl6pPr indent="-228600" lvl="5" marL="2743200" rtl="0" algn="l">
              <a:lnSpc>
                <a:spcPct val="90000"/>
              </a:lnSpc>
              <a:spcBef>
                <a:spcPts val="400"/>
              </a:spcBef>
              <a:spcAft>
                <a:spcPts val="0"/>
              </a:spcAft>
              <a:buSzPts val="1400"/>
              <a:buNone/>
              <a:defRPr b="1" sz="1200"/>
            </a:lvl6pPr>
            <a:lvl7pPr indent="-228600" lvl="6" marL="3200400" rtl="0" algn="l">
              <a:lnSpc>
                <a:spcPct val="90000"/>
              </a:lnSpc>
              <a:spcBef>
                <a:spcPts val="400"/>
              </a:spcBef>
              <a:spcAft>
                <a:spcPts val="0"/>
              </a:spcAft>
              <a:buSzPts val="1400"/>
              <a:buNone/>
              <a:defRPr b="1" sz="1200"/>
            </a:lvl7pPr>
            <a:lvl8pPr indent="-228600" lvl="7" marL="3657600" rtl="0" algn="l">
              <a:lnSpc>
                <a:spcPct val="90000"/>
              </a:lnSpc>
              <a:spcBef>
                <a:spcPts val="400"/>
              </a:spcBef>
              <a:spcAft>
                <a:spcPts val="0"/>
              </a:spcAft>
              <a:buSzPts val="1400"/>
              <a:buNone/>
              <a:defRPr b="1" sz="1200"/>
            </a:lvl8pPr>
            <a:lvl9pPr indent="-228600" lvl="8" marL="4114800" rtl="0" algn="l">
              <a:lnSpc>
                <a:spcPct val="90000"/>
              </a:lnSpc>
              <a:spcBef>
                <a:spcPts val="400"/>
              </a:spcBef>
              <a:spcAft>
                <a:spcPts val="0"/>
              </a:spcAft>
              <a:buSzPts val="1400"/>
              <a:buNone/>
              <a:defRPr b="1" sz="1200"/>
            </a:lvl9pPr>
          </a:lstStyle>
          <a:p/>
        </p:txBody>
      </p:sp>
      <p:sp>
        <p:nvSpPr>
          <p:cNvPr id="420" name="Google Shape;420;p56"/>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SzPts val="2100"/>
              <a:buChar char="•"/>
              <a:defRPr/>
            </a:lvl1pPr>
            <a:lvl2pPr indent="-342900" lvl="1" marL="914400" rtl="0" algn="l">
              <a:lnSpc>
                <a:spcPct val="90000"/>
              </a:lnSpc>
              <a:spcBef>
                <a:spcPts val="400"/>
              </a:spcBef>
              <a:spcAft>
                <a:spcPts val="0"/>
              </a:spcAft>
              <a:buSzPts val="1800"/>
              <a:buChar char="•"/>
              <a:defRPr/>
            </a:lvl2pPr>
            <a:lvl3pPr indent="-323850" lvl="2" marL="1371600" rtl="0" algn="l">
              <a:lnSpc>
                <a:spcPct val="90000"/>
              </a:lnSpc>
              <a:spcBef>
                <a:spcPts val="400"/>
              </a:spcBef>
              <a:spcAft>
                <a:spcPts val="0"/>
              </a:spcAft>
              <a:buSzPts val="15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421" name="Google Shape;421;p56"/>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22" name="Google Shape;422;p56"/>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23" name="Google Shape;423;p56"/>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24" name="Google Shape;424;p56"/>
          <p:cNvSpPr txBox="1"/>
          <p:nvPr>
            <p:ph idx="5"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5" name="Shape 425"/>
        <p:cNvGrpSpPr/>
        <p:nvPr/>
      </p:nvGrpSpPr>
      <p:grpSpPr>
        <a:xfrm>
          <a:off x="0" y="0"/>
          <a:ext cx="0" cy="0"/>
          <a:chOff x="0" y="0"/>
          <a:chExt cx="0" cy="0"/>
        </a:xfrm>
      </p:grpSpPr>
      <p:sp>
        <p:nvSpPr>
          <p:cNvPr id="426" name="Google Shape;426;p57"/>
          <p:cNvSpPr txBox="1"/>
          <p:nvPr>
            <p:ph type="title"/>
          </p:nvPr>
        </p:nvSpPr>
        <p:spPr>
          <a:xfrm>
            <a:off x="254569" y="102394"/>
            <a:ext cx="8634900" cy="58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7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7" name="Google Shape;427;p5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SzPts val="2100"/>
              <a:buChar char="•"/>
              <a:defRPr/>
            </a:lvl1pPr>
            <a:lvl2pPr indent="-342900" lvl="1" marL="914400" rtl="0" algn="l">
              <a:lnSpc>
                <a:spcPct val="90000"/>
              </a:lnSpc>
              <a:spcBef>
                <a:spcPts val="400"/>
              </a:spcBef>
              <a:spcAft>
                <a:spcPts val="0"/>
              </a:spcAft>
              <a:buSzPts val="1800"/>
              <a:buChar char="•"/>
              <a:defRPr/>
            </a:lvl2pPr>
            <a:lvl3pPr indent="-323850" lvl="2" marL="1371600" rtl="0" algn="l">
              <a:lnSpc>
                <a:spcPct val="90000"/>
              </a:lnSpc>
              <a:spcBef>
                <a:spcPts val="400"/>
              </a:spcBef>
              <a:spcAft>
                <a:spcPts val="0"/>
              </a:spcAft>
              <a:buSzPts val="15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428" name="Google Shape;428;p5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SzPts val="2100"/>
              <a:buChar char="•"/>
              <a:defRPr/>
            </a:lvl1pPr>
            <a:lvl2pPr indent="-342900" lvl="1" marL="914400" rtl="0" algn="l">
              <a:lnSpc>
                <a:spcPct val="90000"/>
              </a:lnSpc>
              <a:spcBef>
                <a:spcPts val="400"/>
              </a:spcBef>
              <a:spcAft>
                <a:spcPts val="0"/>
              </a:spcAft>
              <a:buSzPts val="1800"/>
              <a:buChar char="•"/>
              <a:defRPr/>
            </a:lvl2pPr>
            <a:lvl3pPr indent="-323850" lvl="2" marL="1371600" rtl="0" algn="l">
              <a:lnSpc>
                <a:spcPct val="90000"/>
              </a:lnSpc>
              <a:spcBef>
                <a:spcPts val="400"/>
              </a:spcBef>
              <a:spcAft>
                <a:spcPts val="0"/>
              </a:spcAft>
              <a:buSzPts val="15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429" name="Google Shape;429;p57"/>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30" name="Google Shape;430;p57"/>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31" name="Google Shape;431;p57"/>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32" name="Google Shape;432;p57"/>
          <p:cNvSpPr txBox="1"/>
          <p:nvPr>
            <p:ph idx="3"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Slide 1">
  <p:cSld name="OBJECT 2">
    <p:spTree>
      <p:nvGrpSpPr>
        <p:cNvPr id="433" name="Shape 433"/>
        <p:cNvGrpSpPr/>
        <p:nvPr/>
      </p:nvGrpSpPr>
      <p:grpSpPr>
        <a:xfrm>
          <a:off x="0" y="0"/>
          <a:ext cx="0" cy="0"/>
          <a:chOff x="0" y="0"/>
          <a:chExt cx="0" cy="0"/>
        </a:xfrm>
      </p:grpSpPr>
      <p:sp>
        <p:nvSpPr>
          <p:cNvPr id="434" name="Google Shape;434;p58"/>
          <p:cNvSpPr txBox="1"/>
          <p:nvPr>
            <p:ph type="title"/>
          </p:nvPr>
        </p:nvSpPr>
        <p:spPr>
          <a:xfrm>
            <a:off x="211610" y="120931"/>
            <a:ext cx="8720700" cy="4410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chemeClr val="accent3"/>
              </a:buClr>
              <a:buSzPts val="1100"/>
              <a:buNone/>
              <a:defRPr/>
            </a:lvl1pPr>
            <a:lvl2pPr lvl="1" rtl="0" algn="l">
              <a:lnSpc>
                <a:spcPct val="100000"/>
              </a:lnSpc>
              <a:spcBef>
                <a:spcPts val="0"/>
              </a:spcBef>
              <a:spcAft>
                <a:spcPts val="0"/>
              </a:spcAft>
              <a:buSzPts val="800"/>
              <a:buNone/>
              <a:defRPr/>
            </a:lvl2pPr>
            <a:lvl3pPr lvl="2" rtl="0" algn="l">
              <a:lnSpc>
                <a:spcPct val="100000"/>
              </a:lnSpc>
              <a:spcBef>
                <a:spcPts val="0"/>
              </a:spcBef>
              <a:spcAft>
                <a:spcPts val="0"/>
              </a:spcAft>
              <a:buSzPts val="800"/>
              <a:buNone/>
              <a:defRPr/>
            </a:lvl3pPr>
            <a:lvl4pPr lvl="3" rtl="0" algn="l">
              <a:lnSpc>
                <a:spcPct val="100000"/>
              </a:lnSpc>
              <a:spcBef>
                <a:spcPts val="0"/>
              </a:spcBef>
              <a:spcAft>
                <a:spcPts val="0"/>
              </a:spcAft>
              <a:buSzPts val="800"/>
              <a:buNone/>
              <a:defRPr/>
            </a:lvl4pPr>
            <a:lvl5pPr lvl="4" rtl="0" algn="l">
              <a:lnSpc>
                <a:spcPct val="100000"/>
              </a:lnSpc>
              <a:spcBef>
                <a:spcPts val="0"/>
              </a:spcBef>
              <a:spcAft>
                <a:spcPts val="0"/>
              </a:spcAft>
              <a:buSzPts val="800"/>
              <a:buNone/>
              <a:defRPr/>
            </a:lvl5pPr>
            <a:lvl6pPr lvl="5" rtl="0" algn="l">
              <a:lnSpc>
                <a:spcPct val="100000"/>
              </a:lnSpc>
              <a:spcBef>
                <a:spcPts val="0"/>
              </a:spcBef>
              <a:spcAft>
                <a:spcPts val="0"/>
              </a:spcAft>
              <a:buSzPts val="800"/>
              <a:buNone/>
              <a:defRPr/>
            </a:lvl6pPr>
            <a:lvl7pPr lvl="6" rtl="0" algn="l">
              <a:lnSpc>
                <a:spcPct val="100000"/>
              </a:lnSpc>
              <a:spcBef>
                <a:spcPts val="0"/>
              </a:spcBef>
              <a:spcAft>
                <a:spcPts val="0"/>
              </a:spcAft>
              <a:buSzPts val="800"/>
              <a:buNone/>
              <a:defRPr/>
            </a:lvl7pPr>
            <a:lvl8pPr lvl="7" rtl="0" algn="l">
              <a:lnSpc>
                <a:spcPct val="100000"/>
              </a:lnSpc>
              <a:spcBef>
                <a:spcPts val="0"/>
              </a:spcBef>
              <a:spcAft>
                <a:spcPts val="0"/>
              </a:spcAft>
              <a:buSzPts val="800"/>
              <a:buNone/>
              <a:defRPr/>
            </a:lvl8pPr>
            <a:lvl9pPr lvl="8" rtl="0" algn="l">
              <a:lnSpc>
                <a:spcPct val="100000"/>
              </a:lnSpc>
              <a:spcBef>
                <a:spcPts val="0"/>
              </a:spcBef>
              <a:spcAft>
                <a:spcPts val="0"/>
              </a:spcAft>
              <a:buSzPts val="800"/>
              <a:buNone/>
              <a:defRPr/>
            </a:lvl9pPr>
          </a:lstStyle>
          <a:p/>
        </p:txBody>
      </p:sp>
      <p:sp>
        <p:nvSpPr>
          <p:cNvPr id="435" name="Google Shape;435;p58"/>
          <p:cNvSpPr txBox="1"/>
          <p:nvPr>
            <p:ph idx="1" type="body"/>
          </p:nvPr>
        </p:nvSpPr>
        <p:spPr>
          <a:xfrm>
            <a:off x="211610" y="882123"/>
            <a:ext cx="8720700" cy="3234300"/>
          </a:xfrm>
          <a:prstGeom prst="rect">
            <a:avLst/>
          </a:prstGeom>
          <a:noFill/>
          <a:ln>
            <a:noFill/>
          </a:ln>
        </p:spPr>
        <p:txBody>
          <a:bodyPr anchorCtr="0" anchor="t" bIns="25700" lIns="51425" spcFirstLastPara="1" rIns="51425" wrap="square" tIns="25700">
            <a:normAutofit/>
          </a:bodyPr>
          <a:lstStyle>
            <a:lvl1pPr indent="-298450" lvl="0" marL="457200" rtl="0" algn="l">
              <a:lnSpc>
                <a:spcPct val="100000"/>
              </a:lnSpc>
              <a:spcBef>
                <a:spcPts val="800"/>
              </a:spcBef>
              <a:spcAft>
                <a:spcPts val="0"/>
              </a:spcAft>
              <a:buClr>
                <a:srgbClr val="262626"/>
              </a:buClr>
              <a:buSzPts val="1100"/>
              <a:buChar char="•"/>
              <a:defRPr/>
            </a:lvl1pPr>
            <a:lvl2pPr indent="-298450" lvl="1" marL="914400" rtl="0" algn="l">
              <a:lnSpc>
                <a:spcPct val="100000"/>
              </a:lnSpc>
              <a:spcBef>
                <a:spcPts val="400"/>
              </a:spcBef>
              <a:spcAft>
                <a:spcPts val="0"/>
              </a:spcAft>
              <a:buClr>
                <a:srgbClr val="262626"/>
              </a:buClr>
              <a:buSzPts val="1100"/>
              <a:buChar char="•"/>
              <a:defRPr/>
            </a:lvl2pPr>
            <a:lvl3pPr indent="-298450" lvl="2" marL="1371600" rtl="0" algn="l">
              <a:lnSpc>
                <a:spcPct val="100000"/>
              </a:lnSpc>
              <a:spcBef>
                <a:spcPts val="400"/>
              </a:spcBef>
              <a:spcAft>
                <a:spcPts val="0"/>
              </a:spcAft>
              <a:buClr>
                <a:srgbClr val="262626"/>
              </a:buClr>
              <a:buSzPts val="1100"/>
              <a:buChar char="•"/>
              <a:defRPr/>
            </a:lvl3pPr>
            <a:lvl4pPr indent="-298450" lvl="3" marL="1828800" rtl="0" algn="l">
              <a:lnSpc>
                <a:spcPct val="100000"/>
              </a:lnSpc>
              <a:spcBef>
                <a:spcPts val="400"/>
              </a:spcBef>
              <a:spcAft>
                <a:spcPts val="0"/>
              </a:spcAft>
              <a:buClr>
                <a:srgbClr val="262626"/>
              </a:buClr>
              <a:buSzPts val="1100"/>
              <a:buChar char="•"/>
              <a:defRPr/>
            </a:lvl4pPr>
            <a:lvl5pPr indent="-298450" lvl="4" marL="2286000" rtl="0" algn="l">
              <a:lnSpc>
                <a:spcPct val="100000"/>
              </a:lnSpc>
              <a:spcBef>
                <a:spcPts val="400"/>
              </a:spcBef>
              <a:spcAft>
                <a:spcPts val="0"/>
              </a:spcAft>
              <a:buClr>
                <a:srgbClr val="262626"/>
              </a:buClr>
              <a:buSzPts val="1100"/>
              <a:buChar char="•"/>
              <a:defRPr/>
            </a:lvl5pPr>
            <a:lvl6pPr indent="-298450" lvl="5" marL="2743200" rtl="0" algn="l">
              <a:lnSpc>
                <a:spcPct val="90000"/>
              </a:lnSpc>
              <a:spcBef>
                <a:spcPts val="400"/>
              </a:spcBef>
              <a:spcAft>
                <a:spcPts val="0"/>
              </a:spcAft>
              <a:buClr>
                <a:schemeClr val="dk1"/>
              </a:buClr>
              <a:buSzPts val="1100"/>
              <a:buChar char="•"/>
              <a:defRPr/>
            </a:lvl6pPr>
            <a:lvl7pPr indent="-298450" lvl="6" marL="3200400" rtl="0" algn="l">
              <a:lnSpc>
                <a:spcPct val="90000"/>
              </a:lnSpc>
              <a:spcBef>
                <a:spcPts val="400"/>
              </a:spcBef>
              <a:spcAft>
                <a:spcPts val="0"/>
              </a:spcAft>
              <a:buClr>
                <a:schemeClr val="dk1"/>
              </a:buClr>
              <a:buSzPts val="1100"/>
              <a:buChar char="•"/>
              <a:defRPr/>
            </a:lvl7pPr>
            <a:lvl8pPr indent="-298450" lvl="7" marL="3657600" rtl="0" algn="l">
              <a:lnSpc>
                <a:spcPct val="90000"/>
              </a:lnSpc>
              <a:spcBef>
                <a:spcPts val="400"/>
              </a:spcBef>
              <a:spcAft>
                <a:spcPts val="0"/>
              </a:spcAft>
              <a:buClr>
                <a:schemeClr val="dk1"/>
              </a:buClr>
              <a:buSzPts val="1100"/>
              <a:buChar char="•"/>
              <a:defRPr/>
            </a:lvl8pPr>
            <a:lvl9pPr indent="-298450" lvl="8" marL="4114800" rtl="0" algn="l">
              <a:lnSpc>
                <a:spcPct val="90000"/>
              </a:lnSpc>
              <a:spcBef>
                <a:spcPts val="400"/>
              </a:spcBef>
              <a:spcAft>
                <a:spcPts val="0"/>
              </a:spcAft>
              <a:buClr>
                <a:schemeClr val="dk1"/>
              </a:buClr>
              <a:buSzPts val="1100"/>
              <a:buChar char="•"/>
              <a:defRPr/>
            </a:lvl9pPr>
          </a:lstStyle>
          <a:p/>
        </p:txBody>
      </p:sp>
      <p:sp>
        <p:nvSpPr>
          <p:cNvPr id="436" name="Google Shape;436;p58"/>
          <p:cNvSpPr txBox="1"/>
          <p:nvPr>
            <p:ph idx="12" type="sldNum"/>
          </p:nvPr>
        </p:nvSpPr>
        <p:spPr>
          <a:xfrm>
            <a:off x="8084821" y="4829456"/>
            <a:ext cx="382800" cy="273900"/>
          </a:xfrm>
          <a:prstGeom prst="rect">
            <a:avLst/>
          </a:prstGeom>
          <a:noFill/>
          <a:ln>
            <a:noFill/>
          </a:ln>
        </p:spPr>
        <p:txBody>
          <a:bodyPr anchorCtr="0" anchor="ctr" bIns="25700" lIns="51425" spcFirstLastPara="1" rIns="51425" wrap="square" tIns="25700">
            <a:noAutofit/>
          </a:bodyPr>
          <a:lstStyle>
            <a:lvl1pPr indent="0" lvl="0" marL="0" marR="0" rtl="0" algn="r">
              <a:spcBef>
                <a:spcPts val="0"/>
              </a:spcBef>
              <a:spcAft>
                <a:spcPts val="0"/>
              </a:spcAft>
              <a:buClr>
                <a:schemeClr val="lt1"/>
              </a:buClr>
              <a:buSzPts val="800"/>
              <a:buFont typeface="Arial"/>
              <a:buNone/>
              <a:defRPr b="1" i="0" sz="800" u="none" cap="none" strike="noStrike">
                <a:solidFill>
                  <a:schemeClr val="lt1"/>
                </a:solidFill>
                <a:latin typeface="Arial"/>
                <a:ea typeface="Arial"/>
                <a:cs typeface="Arial"/>
                <a:sym typeface="Arial"/>
              </a:defRPr>
            </a:lvl1pPr>
            <a:lvl2pPr indent="0" lvl="1" marL="0" marR="0" rtl="0" algn="r">
              <a:spcBef>
                <a:spcPts val="0"/>
              </a:spcBef>
              <a:spcAft>
                <a:spcPts val="0"/>
              </a:spcAft>
              <a:buClr>
                <a:schemeClr val="lt1"/>
              </a:buClr>
              <a:buSzPts val="800"/>
              <a:buFont typeface="Arial"/>
              <a:buNone/>
              <a:defRPr b="1" i="0" sz="800" u="none" cap="none" strike="noStrike">
                <a:solidFill>
                  <a:schemeClr val="lt1"/>
                </a:solidFill>
                <a:latin typeface="Arial"/>
                <a:ea typeface="Arial"/>
                <a:cs typeface="Arial"/>
                <a:sym typeface="Arial"/>
              </a:defRPr>
            </a:lvl2pPr>
            <a:lvl3pPr indent="0" lvl="2" marL="0" marR="0" rtl="0" algn="r">
              <a:spcBef>
                <a:spcPts val="0"/>
              </a:spcBef>
              <a:spcAft>
                <a:spcPts val="0"/>
              </a:spcAft>
              <a:buClr>
                <a:schemeClr val="lt1"/>
              </a:buClr>
              <a:buSzPts val="800"/>
              <a:buFont typeface="Arial"/>
              <a:buNone/>
              <a:defRPr b="1" i="0" sz="800" u="none" cap="none" strike="noStrike">
                <a:solidFill>
                  <a:schemeClr val="lt1"/>
                </a:solidFill>
                <a:latin typeface="Arial"/>
                <a:ea typeface="Arial"/>
                <a:cs typeface="Arial"/>
                <a:sym typeface="Arial"/>
              </a:defRPr>
            </a:lvl3pPr>
            <a:lvl4pPr indent="0" lvl="3" marL="0" marR="0" rtl="0" algn="r">
              <a:spcBef>
                <a:spcPts val="0"/>
              </a:spcBef>
              <a:spcAft>
                <a:spcPts val="0"/>
              </a:spcAft>
              <a:buClr>
                <a:schemeClr val="lt1"/>
              </a:buClr>
              <a:buSzPts val="800"/>
              <a:buFont typeface="Arial"/>
              <a:buNone/>
              <a:defRPr b="1" i="0" sz="800" u="none" cap="none" strike="noStrike">
                <a:solidFill>
                  <a:schemeClr val="lt1"/>
                </a:solidFill>
                <a:latin typeface="Arial"/>
                <a:ea typeface="Arial"/>
                <a:cs typeface="Arial"/>
                <a:sym typeface="Arial"/>
              </a:defRPr>
            </a:lvl4pPr>
            <a:lvl5pPr indent="0" lvl="4" marL="0" marR="0" rtl="0" algn="r">
              <a:spcBef>
                <a:spcPts val="0"/>
              </a:spcBef>
              <a:spcAft>
                <a:spcPts val="0"/>
              </a:spcAft>
              <a:buClr>
                <a:schemeClr val="lt1"/>
              </a:buClr>
              <a:buSzPts val="800"/>
              <a:buFont typeface="Arial"/>
              <a:buNone/>
              <a:defRPr b="1" i="0" sz="800" u="none" cap="none" strike="noStrike">
                <a:solidFill>
                  <a:schemeClr val="lt1"/>
                </a:solidFill>
                <a:latin typeface="Arial"/>
                <a:ea typeface="Arial"/>
                <a:cs typeface="Arial"/>
                <a:sym typeface="Arial"/>
              </a:defRPr>
            </a:lvl5pPr>
            <a:lvl6pPr indent="0" lvl="5" marL="0" marR="0" rtl="0" algn="r">
              <a:spcBef>
                <a:spcPts val="0"/>
              </a:spcBef>
              <a:spcAft>
                <a:spcPts val="0"/>
              </a:spcAft>
              <a:buClr>
                <a:schemeClr val="lt1"/>
              </a:buClr>
              <a:buSzPts val="800"/>
              <a:buFont typeface="Arial"/>
              <a:buNone/>
              <a:defRPr b="1" i="0" sz="800" u="none" cap="none" strike="noStrike">
                <a:solidFill>
                  <a:schemeClr val="lt1"/>
                </a:solidFill>
                <a:latin typeface="Arial"/>
                <a:ea typeface="Arial"/>
                <a:cs typeface="Arial"/>
                <a:sym typeface="Arial"/>
              </a:defRPr>
            </a:lvl6pPr>
            <a:lvl7pPr indent="0" lvl="6" marL="0" marR="0" rtl="0" algn="r">
              <a:spcBef>
                <a:spcPts val="0"/>
              </a:spcBef>
              <a:spcAft>
                <a:spcPts val="0"/>
              </a:spcAft>
              <a:buClr>
                <a:schemeClr val="lt1"/>
              </a:buClr>
              <a:buSzPts val="800"/>
              <a:buFont typeface="Arial"/>
              <a:buNone/>
              <a:defRPr b="1" i="0" sz="800" u="none" cap="none" strike="noStrike">
                <a:solidFill>
                  <a:schemeClr val="lt1"/>
                </a:solidFill>
                <a:latin typeface="Arial"/>
                <a:ea typeface="Arial"/>
                <a:cs typeface="Arial"/>
                <a:sym typeface="Arial"/>
              </a:defRPr>
            </a:lvl7pPr>
            <a:lvl8pPr indent="0" lvl="7" marL="0" marR="0" rtl="0" algn="r">
              <a:spcBef>
                <a:spcPts val="0"/>
              </a:spcBef>
              <a:spcAft>
                <a:spcPts val="0"/>
              </a:spcAft>
              <a:buClr>
                <a:schemeClr val="lt1"/>
              </a:buClr>
              <a:buSzPts val="800"/>
              <a:buFont typeface="Arial"/>
              <a:buNone/>
              <a:defRPr b="1" i="0" sz="800" u="none" cap="none" strike="noStrike">
                <a:solidFill>
                  <a:schemeClr val="lt1"/>
                </a:solidFill>
                <a:latin typeface="Arial"/>
                <a:ea typeface="Arial"/>
                <a:cs typeface="Arial"/>
                <a:sym typeface="Arial"/>
              </a:defRPr>
            </a:lvl8pPr>
            <a:lvl9pPr indent="0" lvl="8" marL="0" marR="0" rtl="0" algn="r">
              <a:spcBef>
                <a:spcPts val="0"/>
              </a:spcBef>
              <a:spcAft>
                <a:spcPts val="0"/>
              </a:spcAft>
              <a:buClr>
                <a:schemeClr val="lt1"/>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1" name="Shape 41"/>
        <p:cNvGrpSpPr/>
        <p:nvPr/>
      </p:nvGrpSpPr>
      <p:grpSpPr>
        <a:xfrm>
          <a:off x="0" y="0"/>
          <a:ext cx="0" cy="0"/>
          <a:chOff x="0" y="0"/>
          <a:chExt cx="0" cy="0"/>
        </a:xfrm>
      </p:grpSpPr>
      <p:sp>
        <p:nvSpPr>
          <p:cNvPr id="42" name="Google Shape;42;p7"/>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7"/>
          <p:cNvSpPr txBox="1"/>
          <p:nvPr>
            <p:ph idx="1" type="body"/>
          </p:nvPr>
        </p:nvSpPr>
        <p:spPr>
          <a:xfrm>
            <a:off x="211610" y="882123"/>
            <a:ext cx="8720700" cy="3234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262626"/>
              </a:buClr>
              <a:buSzPts val="1200"/>
              <a:buFont typeface="Arial"/>
              <a:buNone/>
              <a:defRPr sz="1200"/>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 name="Google Shape;44;p7"/>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7"/>
          <p:cNvSpPr txBox="1"/>
          <p:nvPr>
            <p:ph idx="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showMasterSp="0">
  <p:cSld name="5_Title Slide">
    <p:spTree>
      <p:nvGrpSpPr>
        <p:cNvPr id="46" name="Shape 4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Slide" type="obj">
  <p:cSld name="OBJECT">
    <p:spTree>
      <p:nvGrpSpPr>
        <p:cNvPr id="47" name="Shape 47"/>
        <p:cNvGrpSpPr/>
        <p:nvPr/>
      </p:nvGrpSpPr>
      <p:grpSpPr>
        <a:xfrm>
          <a:off x="0" y="0"/>
          <a:ext cx="0" cy="0"/>
          <a:chOff x="0" y="0"/>
          <a:chExt cx="0" cy="0"/>
        </a:xfrm>
      </p:grpSpPr>
      <p:sp>
        <p:nvSpPr>
          <p:cNvPr id="48" name="Google Shape;48;p9"/>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9"/>
          <p:cNvSpPr txBox="1"/>
          <p:nvPr>
            <p:ph idx="1" type="body"/>
          </p:nvPr>
        </p:nvSpPr>
        <p:spPr>
          <a:xfrm>
            <a:off x="211610" y="882123"/>
            <a:ext cx="8720700" cy="32343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rgbClr val="262626"/>
              </a:buClr>
              <a:buSzPts val="1400"/>
              <a:buChar char="•"/>
              <a:defRPr/>
            </a:lvl1pPr>
            <a:lvl2pPr indent="-317500" lvl="1" marL="914400" algn="l">
              <a:lnSpc>
                <a:spcPct val="100000"/>
              </a:lnSpc>
              <a:spcBef>
                <a:spcPts val="400"/>
              </a:spcBef>
              <a:spcAft>
                <a:spcPts val="0"/>
              </a:spcAft>
              <a:buClr>
                <a:srgbClr val="262626"/>
              </a:buClr>
              <a:buSzPts val="1400"/>
              <a:buChar char="•"/>
              <a:defRPr/>
            </a:lvl2pPr>
            <a:lvl3pPr indent="-317500" lvl="2" marL="1371600" algn="l">
              <a:lnSpc>
                <a:spcPct val="100000"/>
              </a:lnSpc>
              <a:spcBef>
                <a:spcPts val="400"/>
              </a:spcBef>
              <a:spcAft>
                <a:spcPts val="0"/>
              </a:spcAft>
              <a:buClr>
                <a:srgbClr val="262626"/>
              </a:buClr>
              <a:buSzPts val="1400"/>
              <a:buChar char="•"/>
              <a:defRPr/>
            </a:lvl3pPr>
            <a:lvl4pPr indent="-317500" lvl="3" marL="1828800" algn="l">
              <a:lnSpc>
                <a:spcPct val="100000"/>
              </a:lnSpc>
              <a:spcBef>
                <a:spcPts val="400"/>
              </a:spcBef>
              <a:spcAft>
                <a:spcPts val="0"/>
              </a:spcAft>
              <a:buClr>
                <a:srgbClr val="262626"/>
              </a:buClr>
              <a:buSzPts val="1400"/>
              <a:buChar char="•"/>
              <a:defRPr/>
            </a:lvl4pPr>
            <a:lvl5pPr indent="-317500" lvl="4" marL="2286000" algn="l">
              <a:lnSpc>
                <a:spcPct val="100000"/>
              </a:lnSpc>
              <a:spcBef>
                <a:spcPts val="400"/>
              </a:spcBef>
              <a:spcAft>
                <a:spcPts val="0"/>
              </a:spcAft>
              <a:buClr>
                <a:srgbClr val="26262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 name="Google Shape;50;p9"/>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9"/>
          <p:cNvSpPr txBox="1"/>
          <p:nvPr>
            <p:ph idx="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type="title">
  <p:cSld name="TITLE">
    <p:bg>
      <p:bgPr>
        <a:solidFill>
          <a:schemeClr val="lt1"/>
        </a:solidFill>
      </p:bgPr>
    </p:bg>
    <p:spTree>
      <p:nvGrpSpPr>
        <p:cNvPr id="52" name="Shape 52"/>
        <p:cNvGrpSpPr/>
        <p:nvPr/>
      </p:nvGrpSpPr>
      <p:grpSpPr>
        <a:xfrm>
          <a:off x="0" y="0"/>
          <a:ext cx="0" cy="0"/>
          <a:chOff x="0" y="0"/>
          <a:chExt cx="0" cy="0"/>
        </a:xfrm>
      </p:grpSpPr>
      <p:pic>
        <p:nvPicPr>
          <p:cNvPr descr="A view of the earth from space&#10;&#10;Description automatically generated with medium confidence" id="53" name="Google Shape;53;p10"/>
          <p:cNvPicPr preferRelativeResize="0"/>
          <p:nvPr/>
        </p:nvPicPr>
        <p:blipFill rotWithShape="1">
          <a:blip r:embed="rId2">
            <a:alphaModFix/>
          </a:blip>
          <a:srcRect b="0" l="0" r="0" t="0"/>
          <a:stretch/>
        </p:blipFill>
        <p:spPr>
          <a:xfrm>
            <a:off x="0" y="-52026"/>
            <a:ext cx="9302078" cy="5232419"/>
          </a:xfrm>
          <a:prstGeom prst="rect">
            <a:avLst/>
          </a:prstGeom>
          <a:noFill/>
          <a:ln>
            <a:noFill/>
          </a:ln>
        </p:spPr>
      </p:pic>
      <p:sp>
        <p:nvSpPr>
          <p:cNvPr id="54" name="Google Shape;54;p10"/>
          <p:cNvSpPr/>
          <p:nvPr/>
        </p:nvSpPr>
        <p:spPr>
          <a:xfrm>
            <a:off x="1" y="-52026"/>
            <a:ext cx="9302100" cy="5232300"/>
          </a:xfrm>
          <a:prstGeom prst="rect">
            <a:avLst/>
          </a:prstGeom>
          <a:solidFill>
            <a:schemeClr val="accent1">
              <a:alpha val="4784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5" name="Google Shape;55;p10"/>
          <p:cNvSpPr/>
          <p:nvPr/>
        </p:nvSpPr>
        <p:spPr>
          <a:xfrm>
            <a:off x="-133350" y="-52026"/>
            <a:ext cx="5221546" cy="5274935"/>
          </a:xfrm>
          <a:custGeom>
            <a:rect b="b" l="l" r="r" t="t"/>
            <a:pathLst>
              <a:path extrusionOk="0" h="7033247" w="3743044">
                <a:moveTo>
                  <a:pt x="0" y="7495"/>
                </a:moveTo>
                <a:lnTo>
                  <a:pt x="3743044" y="0"/>
                </a:lnTo>
                <a:lnTo>
                  <a:pt x="3304089" y="7033247"/>
                </a:lnTo>
                <a:lnTo>
                  <a:pt x="0" y="7033247"/>
                </a:lnTo>
                <a:lnTo>
                  <a:pt x="0" y="7495"/>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6" name="Google Shape;56;p10"/>
          <p:cNvSpPr txBox="1"/>
          <p:nvPr>
            <p:ph type="ctrTitle"/>
          </p:nvPr>
        </p:nvSpPr>
        <p:spPr>
          <a:xfrm>
            <a:off x="383060" y="491181"/>
            <a:ext cx="3481500" cy="18165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lt1"/>
              </a:buClr>
              <a:buSzPts val="3000"/>
              <a:buFont typeface="Calibri"/>
              <a:buNone/>
              <a:defRPr sz="30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10"/>
          <p:cNvSpPr txBox="1"/>
          <p:nvPr>
            <p:ph idx="1" type="subTitle"/>
          </p:nvPr>
        </p:nvSpPr>
        <p:spPr>
          <a:xfrm>
            <a:off x="383060" y="2307624"/>
            <a:ext cx="3481500" cy="15291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chemeClr val="lt1"/>
              </a:buClr>
              <a:buSzPts val="1800"/>
              <a:buFont typeface="Calibri"/>
              <a:buNone/>
              <a:defRPr sz="1800">
                <a:solidFill>
                  <a:schemeClr val="lt1"/>
                </a:solidFill>
                <a:latin typeface="Arial"/>
                <a:ea typeface="Arial"/>
                <a:cs typeface="Arial"/>
                <a:sym typeface="Arial"/>
              </a:defRPr>
            </a:lvl1pPr>
            <a:lvl2pPr lvl="1" algn="ctr">
              <a:lnSpc>
                <a:spcPct val="100000"/>
              </a:lnSpc>
              <a:spcBef>
                <a:spcPts val="400"/>
              </a:spcBef>
              <a:spcAft>
                <a:spcPts val="0"/>
              </a:spcAft>
              <a:buClr>
                <a:srgbClr val="262626"/>
              </a:buClr>
              <a:buSzPts val="1500"/>
              <a:buNone/>
              <a:defRPr sz="1500"/>
            </a:lvl2pPr>
            <a:lvl3pPr lvl="2" algn="ctr">
              <a:lnSpc>
                <a:spcPct val="100000"/>
              </a:lnSpc>
              <a:spcBef>
                <a:spcPts val="400"/>
              </a:spcBef>
              <a:spcAft>
                <a:spcPts val="0"/>
              </a:spcAft>
              <a:buClr>
                <a:srgbClr val="262626"/>
              </a:buClr>
              <a:buSzPts val="1400"/>
              <a:buNone/>
              <a:defRPr sz="1400"/>
            </a:lvl3pPr>
            <a:lvl4pPr lvl="3" algn="ctr">
              <a:lnSpc>
                <a:spcPct val="100000"/>
              </a:lnSpc>
              <a:spcBef>
                <a:spcPts val="400"/>
              </a:spcBef>
              <a:spcAft>
                <a:spcPts val="0"/>
              </a:spcAft>
              <a:buClr>
                <a:srgbClr val="262626"/>
              </a:buClr>
              <a:buSzPts val="1200"/>
              <a:buNone/>
              <a:defRPr sz="1200"/>
            </a:lvl4pPr>
            <a:lvl5pPr lvl="4" algn="ctr">
              <a:lnSpc>
                <a:spcPct val="100000"/>
              </a:lnSpc>
              <a:spcBef>
                <a:spcPts val="400"/>
              </a:spcBef>
              <a:spcAft>
                <a:spcPts val="0"/>
              </a:spcAft>
              <a:buClr>
                <a:srgbClr val="26262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Text&#10;&#10;Description automatically generated" id="58" name="Google Shape;58;p10"/>
          <p:cNvPicPr preferRelativeResize="0"/>
          <p:nvPr/>
        </p:nvPicPr>
        <p:blipFill rotWithShape="1">
          <a:blip r:embed="rId3">
            <a:alphaModFix/>
          </a:blip>
          <a:srcRect b="0" l="0" r="0" t="0"/>
          <a:stretch/>
        </p:blipFill>
        <p:spPr>
          <a:xfrm>
            <a:off x="157500" y="4543732"/>
            <a:ext cx="2863425" cy="474042"/>
          </a:xfrm>
          <a:prstGeom prst="rect">
            <a:avLst/>
          </a:prstGeom>
          <a:noFill/>
          <a:ln>
            <a:noFill/>
          </a:ln>
        </p:spPr>
      </p:pic>
      <p:sp>
        <p:nvSpPr>
          <p:cNvPr id="59" name="Google Shape;59;p10"/>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56.png"/><Relationship Id="rId4" Type="http://schemas.openxmlformats.org/officeDocument/2006/relationships/slideLayout" Target="../slideLayouts/slideLayout1.xml"/><Relationship Id="rId9" Type="http://schemas.openxmlformats.org/officeDocument/2006/relationships/slideLayout" Target="../slideLayouts/slideLayout6.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5" Type="http://schemas.openxmlformats.org/officeDocument/2006/relationships/slideLayout" Target="../slideLayouts/slideLayout2.xml"/><Relationship Id="rId6" Type="http://schemas.openxmlformats.org/officeDocument/2006/relationships/slideLayout" Target="../slideLayouts/slideLayout3.xml"/><Relationship Id="rId29" Type="http://schemas.openxmlformats.org/officeDocument/2006/relationships/slideLayout" Target="../slideLayouts/slideLayout26.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11" Type="http://schemas.openxmlformats.org/officeDocument/2006/relationships/slideLayout" Target="../slideLayouts/slideLayout8.xml"/><Relationship Id="rId33" Type="http://schemas.openxmlformats.org/officeDocument/2006/relationships/slideLayout" Target="../slideLayouts/slideLayout30.xml"/><Relationship Id="rId10" Type="http://schemas.openxmlformats.org/officeDocument/2006/relationships/slideLayout" Target="../slideLayouts/slideLayout7.xml"/><Relationship Id="rId32" Type="http://schemas.openxmlformats.org/officeDocument/2006/relationships/slideLayout" Target="../slideLayouts/slideLayout29.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34" Type="http://schemas.openxmlformats.org/officeDocument/2006/relationships/theme" Target="../theme/theme3.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image" Target="../media/image56.png"/><Relationship Id="rId2" Type="http://schemas.openxmlformats.org/officeDocument/2006/relationships/image" Target="../media/image1.png"/><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29" Type="http://schemas.openxmlformats.org/officeDocument/2006/relationships/theme" Target="../theme/theme1.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67843"/>
          </a:srgbClr>
        </a:solidFill>
      </p:bgPr>
    </p:bg>
    <p:spTree>
      <p:nvGrpSpPr>
        <p:cNvPr id="5" name="Shape 5"/>
        <p:cNvGrpSpPr/>
        <p:nvPr/>
      </p:nvGrpSpPr>
      <p:grpSpPr>
        <a:xfrm>
          <a:off x="0" y="0"/>
          <a:ext cx="0" cy="0"/>
          <a:chOff x="0" y="0"/>
          <a:chExt cx="0" cy="0"/>
        </a:xfrm>
      </p:grpSpPr>
      <p:sp>
        <p:nvSpPr>
          <p:cNvPr id="6" name="Google Shape;6;p1"/>
          <p:cNvSpPr/>
          <p:nvPr/>
        </p:nvSpPr>
        <p:spPr>
          <a:xfrm>
            <a:off x="2325574" y="4755425"/>
            <a:ext cx="6845400" cy="401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 name="Google Shape;7;p1"/>
          <p:cNvSpPr/>
          <p:nvPr/>
        </p:nvSpPr>
        <p:spPr>
          <a:xfrm>
            <a:off x="0" y="0"/>
            <a:ext cx="9144000" cy="636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 name="Google Shape;8;p1"/>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accent3"/>
              </a:buClr>
              <a:buSzPts val="2100"/>
              <a:buFont typeface="Arial"/>
              <a:buNone/>
              <a:defRPr b="1" i="0" sz="2100" u="none" cap="none" strike="noStrike">
                <a:solidFill>
                  <a:schemeClr val="accent3"/>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 type="body"/>
          </p:nvPr>
        </p:nvSpPr>
        <p:spPr>
          <a:xfrm>
            <a:off x="211610" y="882123"/>
            <a:ext cx="8720700" cy="3234300"/>
          </a:xfrm>
          <a:prstGeom prst="rect">
            <a:avLst/>
          </a:prstGeom>
          <a:noFill/>
          <a:ln>
            <a:noFill/>
          </a:ln>
        </p:spPr>
        <p:txBody>
          <a:bodyPr anchorCtr="0" anchor="t" bIns="34275" lIns="68575" spcFirstLastPara="1" rIns="68575" wrap="square" tIns="34275">
            <a:normAutofit/>
          </a:bodyPr>
          <a:lstStyle>
            <a:lvl1pPr indent="-304800" lvl="0" marL="457200" marR="0" rtl="0" algn="l">
              <a:lnSpc>
                <a:spcPct val="100000"/>
              </a:lnSpc>
              <a:spcBef>
                <a:spcPts val="800"/>
              </a:spcBef>
              <a:spcAft>
                <a:spcPts val="0"/>
              </a:spcAft>
              <a:buClr>
                <a:srgbClr val="262626"/>
              </a:buClr>
              <a:buSzPts val="1200"/>
              <a:buFont typeface="Arial"/>
              <a:buChar char="•"/>
              <a:defRPr b="0" i="0" sz="1200" u="none" cap="none" strike="noStrike">
                <a:solidFill>
                  <a:srgbClr val="262626"/>
                </a:solidFill>
                <a:latin typeface="Arial"/>
                <a:ea typeface="Arial"/>
                <a:cs typeface="Arial"/>
                <a:sym typeface="Arial"/>
              </a:defRPr>
            </a:lvl1pPr>
            <a:lvl2pPr indent="-298450" lvl="1" marL="914400" marR="0" rtl="0" algn="l">
              <a:lnSpc>
                <a:spcPct val="100000"/>
              </a:lnSpc>
              <a:spcBef>
                <a:spcPts val="400"/>
              </a:spcBef>
              <a:spcAft>
                <a:spcPts val="0"/>
              </a:spcAft>
              <a:buClr>
                <a:srgbClr val="262626"/>
              </a:buClr>
              <a:buSzPts val="1100"/>
              <a:buFont typeface="Arial"/>
              <a:buChar char="•"/>
              <a:defRPr b="0" i="0" sz="1100" u="none" cap="none" strike="noStrike">
                <a:solidFill>
                  <a:srgbClr val="262626"/>
                </a:solidFill>
                <a:latin typeface="Arial"/>
                <a:ea typeface="Arial"/>
                <a:cs typeface="Arial"/>
                <a:sym typeface="Arial"/>
              </a:defRPr>
            </a:lvl2pPr>
            <a:lvl3pPr indent="-285750" lvl="2" marL="1371600" marR="0" rtl="0" algn="l">
              <a:lnSpc>
                <a:spcPct val="100000"/>
              </a:lnSpc>
              <a:spcBef>
                <a:spcPts val="400"/>
              </a:spcBef>
              <a:spcAft>
                <a:spcPts val="0"/>
              </a:spcAft>
              <a:buClr>
                <a:srgbClr val="262626"/>
              </a:buClr>
              <a:buSzPts val="900"/>
              <a:buFont typeface="Arial"/>
              <a:buChar char="•"/>
              <a:defRPr b="0" i="0" sz="900" u="none" cap="none" strike="noStrike">
                <a:solidFill>
                  <a:srgbClr val="262626"/>
                </a:solidFill>
                <a:latin typeface="Arial"/>
                <a:ea typeface="Arial"/>
                <a:cs typeface="Arial"/>
                <a:sym typeface="Arial"/>
              </a:defRPr>
            </a:lvl3pPr>
            <a:lvl4pPr indent="-279400" lvl="3" marL="1828800" marR="0" rtl="0" algn="l">
              <a:lnSpc>
                <a:spcPct val="100000"/>
              </a:lnSpc>
              <a:spcBef>
                <a:spcPts val="400"/>
              </a:spcBef>
              <a:spcAft>
                <a:spcPts val="0"/>
              </a:spcAft>
              <a:buClr>
                <a:srgbClr val="262626"/>
              </a:buClr>
              <a:buSzPts val="800"/>
              <a:buFont typeface="Arial"/>
              <a:buChar char="•"/>
              <a:defRPr b="0" i="0" sz="800" u="none" cap="none" strike="noStrike">
                <a:solidFill>
                  <a:srgbClr val="262626"/>
                </a:solidFill>
                <a:latin typeface="Arial"/>
                <a:ea typeface="Arial"/>
                <a:cs typeface="Arial"/>
                <a:sym typeface="Arial"/>
              </a:defRPr>
            </a:lvl4pPr>
            <a:lvl5pPr indent="-266700" lvl="4" marL="2286000" marR="0" rtl="0" algn="l">
              <a:lnSpc>
                <a:spcPct val="100000"/>
              </a:lnSpc>
              <a:spcBef>
                <a:spcPts val="400"/>
              </a:spcBef>
              <a:spcAft>
                <a:spcPts val="0"/>
              </a:spcAft>
              <a:buClr>
                <a:srgbClr val="262626"/>
              </a:buClr>
              <a:buSzPts val="600"/>
              <a:buFont typeface="Arial"/>
              <a:buChar char="•"/>
              <a:defRPr b="0" i="0" sz="600" u="none" cap="none" strike="noStrike">
                <a:solidFill>
                  <a:srgbClr val="262626"/>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nvSpPr>
        <p:spPr>
          <a:xfrm>
            <a:off x="8467725" y="4829456"/>
            <a:ext cx="1857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pic>
        <p:nvPicPr>
          <p:cNvPr descr="Text&#10;&#10;Description automatically generated" id="11" name="Google Shape;11;p1"/>
          <p:cNvPicPr preferRelativeResize="0"/>
          <p:nvPr/>
        </p:nvPicPr>
        <p:blipFill rotWithShape="1">
          <a:blip r:embed="rId1">
            <a:alphaModFix/>
          </a:blip>
          <a:srcRect b="0" l="0" r="0" t="0"/>
          <a:stretch/>
        </p:blipFill>
        <p:spPr>
          <a:xfrm>
            <a:off x="154781" y="4794557"/>
            <a:ext cx="1727823" cy="332274"/>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8773820" y="4844391"/>
            <a:ext cx="250371" cy="223433"/>
          </a:xfrm>
          <a:prstGeom prst="rect">
            <a:avLst/>
          </a:prstGeom>
          <a:noFill/>
          <a:ln>
            <a:noFill/>
          </a:ln>
        </p:spPr>
      </p:pic>
      <p:sp>
        <p:nvSpPr>
          <p:cNvPr id="13" name="Google Shape;13;p1"/>
          <p:cNvSpPr txBox="1"/>
          <p:nvPr>
            <p:ph idx="12" type="sldNum"/>
          </p:nvPr>
        </p:nvSpPr>
        <p:spPr>
          <a:xfrm>
            <a:off x="4572000" y="4869606"/>
            <a:ext cx="279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1"/>
          <p:cNvSpPr txBox="1"/>
          <p:nvPr>
            <p:ph idx="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1"/>
          <p:cNvSpPr/>
          <p:nvPr/>
        </p:nvSpPr>
        <p:spPr>
          <a:xfrm>
            <a:off x="-76200" y="4753900"/>
            <a:ext cx="2517197" cy="404412"/>
          </a:xfrm>
          <a:custGeom>
            <a:rect b="b" l="l" r="r" t="t"/>
            <a:pathLst>
              <a:path extrusionOk="0" h="7033247" w="3743044">
                <a:moveTo>
                  <a:pt x="0" y="7495"/>
                </a:moveTo>
                <a:lnTo>
                  <a:pt x="3743044" y="0"/>
                </a:lnTo>
                <a:lnTo>
                  <a:pt x="3683435" y="7033247"/>
                </a:lnTo>
                <a:lnTo>
                  <a:pt x="0" y="7033247"/>
                </a:lnTo>
                <a:lnTo>
                  <a:pt x="0" y="7495"/>
                </a:lnTo>
                <a:close/>
              </a:path>
            </a:pathLst>
          </a:custGeom>
          <a:solidFill>
            <a:srgbClr val="E5000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pic>
        <p:nvPicPr>
          <p:cNvPr descr="Text&#10;&#10;Description automatically generated" id="16" name="Google Shape;16;p1"/>
          <p:cNvPicPr preferRelativeResize="0"/>
          <p:nvPr/>
        </p:nvPicPr>
        <p:blipFill rotWithShape="1">
          <a:blip r:embed="rId3">
            <a:alphaModFix/>
          </a:blip>
          <a:srcRect b="0" l="0" r="0" t="0"/>
          <a:stretch/>
        </p:blipFill>
        <p:spPr>
          <a:xfrm>
            <a:off x="88131" y="4789970"/>
            <a:ext cx="1727823" cy="3322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69800"/>
          </a:srgbClr>
        </a:solidFill>
      </p:bgPr>
    </p:bg>
    <p:spTree>
      <p:nvGrpSpPr>
        <p:cNvPr id="230" name="Shape 230"/>
        <p:cNvGrpSpPr/>
        <p:nvPr/>
      </p:nvGrpSpPr>
      <p:grpSpPr>
        <a:xfrm>
          <a:off x="0" y="0"/>
          <a:ext cx="0" cy="0"/>
          <a:chOff x="0" y="0"/>
          <a:chExt cx="0" cy="0"/>
        </a:xfrm>
      </p:grpSpPr>
      <p:sp>
        <p:nvSpPr>
          <p:cNvPr id="231" name="Google Shape;231;p32"/>
          <p:cNvSpPr/>
          <p:nvPr/>
        </p:nvSpPr>
        <p:spPr>
          <a:xfrm>
            <a:off x="1958924" y="4755425"/>
            <a:ext cx="7212000" cy="401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2" name="Google Shape;232;p32"/>
          <p:cNvSpPr/>
          <p:nvPr/>
        </p:nvSpPr>
        <p:spPr>
          <a:xfrm>
            <a:off x="0" y="4753900"/>
            <a:ext cx="2077389" cy="404412"/>
          </a:xfrm>
          <a:custGeom>
            <a:rect b="b" l="l" r="r" t="t"/>
            <a:pathLst>
              <a:path extrusionOk="0" h="7033247" w="3743044">
                <a:moveTo>
                  <a:pt x="0" y="7495"/>
                </a:moveTo>
                <a:lnTo>
                  <a:pt x="3743044" y="0"/>
                </a:lnTo>
                <a:lnTo>
                  <a:pt x="3683435" y="7033247"/>
                </a:lnTo>
                <a:lnTo>
                  <a:pt x="0" y="7033247"/>
                </a:lnTo>
                <a:lnTo>
                  <a:pt x="0" y="7495"/>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3" name="Google Shape;233;p32"/>
          <p:cNvSpPr/>
          <p:nvPr/>
        </p:nvSpPr>
        <p:spPr>
          <a:xfrm>
            <a:off x="0" y="0"/>
            <a:ext cx="9144000" cy="636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4" name="Google Shape;234;p32"/>
          <p:cNvSpPr txBox="1"/>
          <p:nvPr>
            <p:ph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accent3"/>
              </a:buClr>
              <a:buSzPts val="2100"/>
              <a:buFont typeface="Arial"/>
              <a:buNone/>
              <a:defRPr b="1" i="0" sz="2100" u="none" cap="none" strike="noStrike">
                <a:solidFill>
                  <a:schemeClr val="accent3"/>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35" name="Google Shape;235;p32"/>
          <p:cNvSpPr txBox="1"/>
          <p:nvPr>
            <p:ph idx="1" type="body"/>
          </p:nvPr>
        </p:nvSpPr>
        <p:spPr>
          <a:xfrm>
            <a:off x="211610" y="882123"/>
            <a:ext cx="8720700" cy="3234300"/>
          </a:xfrm>
          <a:prstGeom prst="rect">
            <a:avLst/>
          </a:prstGeom>
          <a:noFill/>
          <a:ln>
            <a:noFill/>
          </a:ln>
        </p:spPr>
        <p:txBody>
          <a:bodyPr anchorCtr="0" anchor="t" bIns="34275" lIns="68575" spcFirstLastPara="1" rIns="68575" wrap="square" tIns="34275">
            <a:normAutofit/>
          </a:bodyPr>
          <a:lstStyle>
            <a:lvl1pPr indent="-304800" lvl="0" marL="457200" marR="0" rtl="0" algn="l">
              <a:lnSpc>
                <a:spcPct val="100000"/>
              </a:lnSpc>
              <a:spcBef>
                <a:spcPts val="800"/>
              </a:spcBef>
              <a:spcAft>
                <a:spcPts val="0"/>
              </a:spcAft>
              <a:buClr>
                <a:srgbClr val="262626"/>
              </a:buClr>
              <a:buSzPts val="1200"/>
              <a:buFont typeface="Arial"/>
              <a:buChar char="•"/>
              <a:defRPr b="0" i="0" sz="1200" u="none" cap="none" strike="noStrike">
                <a:solidFill>
                  <a:srgbClr val="262626"/>
                </a:solidFill>
                <a:latin typeface="Arial"/>
                <a:ea typeface="Arial"/>
                <a:cs typeface="Arial"/>
                <a:sym typeface="Arial"/>
              </a:defRPr>
            </a:lvl1pPr>
            <a:lvl2pPr indent="-298450" lvl="1" marL="914400" marR="0" rtl="0" algn="l">
              <a:lnSpc>
                <a:spcPct val="100000"/>
              </a:lnSpc>
              <a:spcBef>
                <a:spcPts val="400"/>
              </a:spcBef>
              <a:spcAft>
                <a:spcPts val="0"/>
              </a:spcAft>
              <a:buClr>
                <a:srgbClr val="262626"/>
              </a:buClr>
              <a:buSzPts val="1100"/>
              <a:buFont typeface="Arial"/>
              <a:buChar char="•"/>
              <a:defRPr b="0" i="0" sz="1100" u="none" cap="none" strike="noStrike">
                <a:solidFill>
                  <a:srgbClr val="262626"/>
                </a:solidFill>
                <a:latin typeface="Arial"/>
                <a:ea typeface="Arial"/>
                <a:cs typeface="Arial"/>
                <a:sym typeface="Arial"/>
              </a:defRPr>
            </a:lvl2pPr>
            <a:lvl3pPr indent="-285750" lvl="2" marL="1371600" marR="0" rtl="0" algn="l">
              <a:lnSpc>
                <a:spcPct val="100000"/>
              </a:lnSpc>
              <a:spcBef>
                <a:spcPts val="400"/>
              </a:spcBef>
              <a:spcAft>
                <a:spcPts val="0"/>
              </a:spcAft>
              <a:buClr>
                <a:srgbClr val="262626"/>
              </a:buClr>
              <a:buSzPts val="900"/>
              <a:buFont typeface="Arial"/>
              <a:buChar char="•"/>
              <a:defRPr b="0" i="0" sz="900" u="none" cap="none" strike="noStrike">
                <a:solidFill>
                  <a:srgbClr val="262626"/>
                </a:solidFill>
                <a:latin typeface="Arial"/>
                <a:ea typeface="Arial"/>
                <a:cs typeface="Arial"/>
                <a:sym typeface="Arial"/>
              </a:defRPr>
            </a:lvl3pPr>
            <a:lvl4pPr indent="-279400" lvl="3" marL="1828800" marR="0" rtl="0" algn="l">
              <a:lnSpc>
                <a:spcPct val="100000"/>
              </a:lnSpc>
              <a:spcBef>
                <a:spcPts val="400"/>
              </a:spcBef>
              <a:spcAft>
                <a:spcPts val="0"/>
              </a:spcAft>
              <a:buClr>
                <a:srgbClr val="262626"/>
              </a:buClr>
              <a:buSzPts val="800"/>
              <a:buFont typeface="Arial"/>
              <a:buChar char="•"/>
              <a:defRPr b="0" i="0" sz="800" u="none" cap="none" strike="noStrike">
                <a:solidFill>
                  <a:srgbClr val="262626"/>
                </a:solidFill>
                <a:latin typeface="Arial"/>
                <a:ea typeface="Arial"/>
                <a:cs typeface="Arial"/>
                <a:sym typeface="Arial"/>
              </a:defRPr>
            </a:lvl4pPr>
            <a:lvl5pPr indent="-266700" lvl="4" marL="2286000" marR="0" rtl="0" algn="l">
              <a:lnSpc>
                <a:spcPct val="100000"/>
              </a:lnSpc>
              <a:spcBef>
                <a:spcPts val="400"/>
              </a:spcBef>
              <a:spcAft>
                <a:spcPts val="0"/>
              </a:spcAft>
              <a:buClr>
                <a:srgbClr val="262626"/>
              </a:buClr>
              <a:buSzPts val="600"/>
              <a:buFont typeface="Arial"/>
              <a:buChar char="•"/>
              <a:defRPr b="0" i="0" sz="600" u="none" cap="none" strike="noStrike">
                <a:solidFill>
                  <a:srgbClr val="262626"/>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2"/>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Arial"/>
                <a:ea typeface="Arial"/>
                <a:cs typeface="Arial"/>
                <a:sym typeface="Arial"/>
              </a:defRPr>
            </a:lvl1pPr>
            <a:lvl2pPr indent="0" lvl="1" marL="0" marR="0" rtl="0" algn="r">
              <a:spcBef>
                <a:spcPts val="0"/>
              </a:spcBef>
              <a:buNone/>
              <a:defRPr b="0" i="0" sz="800" u="none" cap="none" strike="noStrike">
                <a:solidFill>
                  <a:schemeClr val="lt1"/>
                </a:solidFill>
                <a:latin typeface="Arial"/>
                <a:ea typeface="Arial"/>
                <a:cs typeface="Arial"/>
                <a:sym typeface="Arial"/>
              </a:defRPr>
            </a:lvl2pPr>
            <a:lvl3pPr indent="0" lvl="2" marL="0" marR="0" rtl="0" algn="r">
              <a:spcBef>
                <a:spcPts val="0"/>
              </a:spcBef>
              <a:buNone/>
              <a:defRPr b="0" i="0" sz="800" u="none" cap="none" strike="noStrike">
                <a:solidFill>
                  <a:schemeClr val="lt1"/>
                </a:solidFill>
                <a:latin typeface="Arial"/>
                <a:ea typeface="Arial"/>
                <a:cs typeface="Arial"/>
                <a:sym typeface="Arial"/>
              </a:defRPr>
            </a:lvl3pPr>
            <a:lvl4pPr indent="0" lvl="3" marL="0" marR="0" rtl="0" algn="r">
              <a:spcBef>
                <a:spcPts val="0"/>
              </a:spcBef>
              <a:buNone/>
              <a:defRPr b="0" i="0" sz="800" u="none" cap="none" strike="noStrike">
                <a:solidFill>
                  <a:schemeClr val="lt1"/>
                </a:solidFill>
                <a:latin typeface="Arial"/>
                <a:ea typeface="Arial"/>
                <a:cs typeface="Arial"/>
                <a:sym typeface="Arial"/>
              </a:defRPr>
            </a:lvl4pPr>
            <a:lvl5pPr indent="0" lvl="4" marL="0" marR="0" rtl="0" algn="r">
              <a:spcBef>
                <a:spcPts val="0"/>
              </a:spcBef>
              <a:buNone/>
              <a:defRPr b="0" i="0" sz="800" u="none" cap="none" strike="noStrike">
                <a:solidFill>
                  <a:schemeClr val="lt1"/>
                </a:solidFill>
                <a:latin typeface="Arial"/>
                <a:ea typeface="Arial"/>
                <a:cs typeface="Arial"/>
                <a:sym typeface="Arial"/>
              </a:defRPr>
            </a:lvl5pPr>
            <a:lvl6pPr indent="0" lvl="5" marL="0" marR="0" rtl="0" algn="r">
              <a:spcBef>
                <a:spcPts val="0"/>
              </a:spcBef>
              <a:buNone/>
              <a:defRPr b="0" i="0" sz="800" u="none" cap="none" strike="noStrike">
                <a:solidFill>
                  <a:schemeClr val="lt1"/>
                </a:solidFill>
                <a:latin typeface="Arial"/>
                <a:ea typeface="Arial"/>
                <a:cs typeface="Arial"/>
                <a:sym typeface="Arial"/>
              </a:defRPr>
            </a:lvl6pPr>
            <a:lvl7pPr indent="0" lvl="6" marL="0" marR="0" rtl="0" algn="r">
              <a:spcBef>
                <a:spcPts val="0"/>
              </a:spcBef>
              <a:buNone/>
              <a:defRPr b="0" i="0" sz="800" u="none" cap="none" strike="noStrike">
                <a:solidFill>
                  <a:schemeClr val="lt1"/>
                </a:solidFill>
                <a:latin typeface="Arial"/>
                <a:ea typeface="Arial"/>
                <a:cs typeface="Arial"/>
                <a:sym typeface="Arial"/>
              </a:defRPr>
            </a:lvl7pPr>
            <a:lvl8pPr indent="0" lvl="7" marL="0" marR="0" rtl="0" algn="r">
              <a:spcBef>
                <a:spcPts val="0"/>
              </a:spcBef>
              <a:buNone/>
              <a:defRPr b="0" i="0" sz="800" u="none" cap="none" strike="noStrike">
                <a:solidFill>
                  <a:schemeClr val="lt1"/>
                </a:solidFill>
                <a:latin typeface="Arial"/>
                <a:ea typeface="Arial"/>
                <a:cs typeface="Arial"/>
                <a:sym typeface="Arial"/>
              </a:defRPr>
            </a:lvl8pPr>
            <a:lvl9pPr indent="0" lvl="8" marL="0" marR="0" rt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7" name="Google Shape;237;p32"/>
          <p:cNvSpPr txBox="1"/>
          <p:nvPr/>
        </p:nvSpPr>
        <p:spPr>
          <a:xfrm>
            <a:off x="8467725" y="4829456"/>
            <a:ext cx="1857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Arial"/>
                <a:ea typeface="Arial"/>
                <a:cs typeface="Arial"/>
                <a:sym typeface="Arial"/>
              </a:rPr>
              <a:t>|</a:t>
            </a:r>
            <a:endParaRPr sz="1100"/>
          </a:p>
        </p:txBody>
      </p:sp>
      <p:pic>
        <p:nvPicPr>
          <p:cNvPr descr="Text&#10;&#10;Description automatically generated" id="238" name="Google Shape;238;p32"/>
          <p:cNvPicPr preferRelativeResize="0"/>
          <p:nvPr/>
        </p:nvPicPr>
        <p:blipFill rotWithShape="1">
          <a:blip r:embed="rId1">
            <a:alphaModFix/>
          </a:blip>
          <a:srcRect b="0" l="0" r="0" t="0"/>
          <a:stretch/>
        </p:blipFill>
        <p:spPr>
          <a:xfrm>
            <a:off x="15481" y="4800257"/>
            <a:ext cx="1727823" cy="332274"/>
          </a:xfrm>
          <a:prstGeom prst="rect">
            <a:avLst/>
          </a:prstGeom>
          <a:noFill/>
          <a:ln>
            <a:noFill/>
          </a:ln>
        </p:spPr>
      </p:pic>
      <p:pic>
        <p:nvPicPr>
          <p:cNvPr id="239" name="Google Shape;239;p32"/>
          <p:cNvPicPr preferRelativeResize="0"/>
          <p:nvPr/>
        </p:nvPicPr>
        <p:blipFill rotWithShape="1">
          <a:blip r:embed="rId2">
            <a:alphaModFix/>
          </a:blip>
          <a:srcRect b="0" l="0" r="0" t="0"/>
          <a:stretch/>
        </p:blipFill>
        <p:spPr>
          <a:xfrm>
            <a:off x="8773820" y="4844391"/>
            <a:ext cx="250371" cy="22343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xml"/><Relationship Id="rId3" Type="http://schemas.openxmlformats.org/officeDocument/2006/relationships/image" Target="../media/image30.jp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hyperlink" Target="https://sdgs.un.org/sites/default/files/2023-05/B59%20-%20Berg%20-%20Automation%20hits%20the%20knowledge%20worker%20ChatGPT%20and%20the%20future%20of%20work.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semanticscholar.org/author/Mikhail-Belkin/145520115" TargetMode="External"/><Relationship Id="rId4" Type="http://schemas.openxmlformats.org/officeDocument/2006/relationships/hyperlink" Target="https://www.semanticscholar.org/author/Daniel-J.-Hsu/143724861" TargetMode="External"/><Relationship Id="rId5" Type="http://schemas.openxmlformats.org/officeDocument/2006/relationships/hyperlink" Target="https://www.semanticscholar.org/author/Ji-Xu/2110522308" TargetMode="External"/><Relationship Id="rId6"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26.jpg"/><Relationship Id="rId9" Type="http://schemas.openxmlformats.org/officeDocument/2006/relationships/image" Target="../media/image36.jpg"/><Relationship Id="rId5" Type="http://schemas.openxmlformats.org/officeDocument/2006/relationships/image" Target="../media/image29.jpg"/><Relationship Id="rId6" Type="http://schemas.openxmlformats.org/officeDocument/2006/relationships/image" Target="../media/image35.jpg"/><Relationship Id="rId7" Type="http://schemas.openxmlformats.org/officeDocument/2006/relationships/image" Target="../media/image34.jpg"/><Relationship Id="rId8" Type="http://schemas.openxmlformats.org/officeDocument/2006/relationships/image" Target="../media/image31.png"/><Relationship Id="rId11" Type="http://schemas.openxmlformats.org/officeDocument/2006/relationships/image" Target="../media/image32.png"/><Relationship Id="rId10" Type="http://schemas.openxmlformats.org/officeDocument/2006/relationships/image" Target="../media/image33.jpg"/><Relationship Id="rId12"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72.png"/><Relationship Id="rId6" Type="http://schemas.openxmlformats.org/officeDocument/2006/relationships/image" Target="../media/image46.png"/><Relationship Id="rId7"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arxiv.org/abs/2303.1756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arxiv.org/abs/2303.1756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hyperlink" Target="https://arxiv.org/abs/2303.1756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hyperlink" Target="https://arxiv.org/abs/2303.17564" TargetMode="External"/><Relationship Id="rId4" Type="http://schemas.openxmlformats.org/officeDocument/2006/relationships/hyperlink" Target="https://arxiv.org/abs/2303.1756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hyperlink" Target="https://www.stochastic.ai/blog/xfinance-vs-bloomberg-gp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hyperlink" Target="mailto:Rana@open-insights.com" TargetMode="External"/><Relationship Id="rId5" Type="http://schemas.openxmlformats.org/officeDocument/2006/relationships/image" Target="../media/image54.png"/><Relationship Id="rId6" Type="http://schemas.openxmlformats.org/officeDocument/2006/relationships/hyperlink" Target="mailto:Rana@open-insights.com" TargetMode="External"/><Relationship Id="rId7" Type="http://schemas.openxmlformats.org/officeDocument/2006/relationships/hyperlink" Target="mailto:Rana@open-insights.com" TargetMode="External"/><Relationship Id="rId8" Type="http://schemas.openxmlformats.org/officeDocument/2006/relationships/hyperlink" Target="mailto:Rana@open-insights.com" TargetMode="External"/><Relationship Id="rId11" Type="http://schemas.openxmlformats.org/officeDocument/2006/relationships/image" Target="../media/image51.png"/><Relationship Id="rId10" Type="http://schemas.openxmlformats.org/officeDocument/2006/relationships/hyperlink" Target="mailto:Rana@open-insights.com" TargetMode="External"/><Relationship Id="rId12"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9.png"/><Relationship Id="rId4" Type="http://schemas.openxmlformats.org/officeDocument/2006/relationships/image" Target="../media/image53.png"/><Relationship Id="rId9" Type="http://schemas.openxmlformats.org/officeDocument/2006/relationships/image" Target="../media/image61.png"/><Relationship Id="rId5" Type="http://schemas.openxmlformats.org/officeDocument/2006/relationships/image" Target="../media/image65.png"/><Relationship Id="rId6" Type="http://schemas.openxmlformats.org/officeDocument/2006/relationships/image" Target="../media/image71.png"/><Relationship Id="rId7" Type="http://schemas.openxmlformats.org/officeDocument/2006/relationships/image" Target="../media/image55.png"/><Relationship Id="rId8" Type="http://schemas.openxmlformats.org/officeDocument/2006/relationships/image" Target="../media/image57.png"/><Relationship Id="rId11" Type="http://schemas.openxmlformats.org/officeDocument/2006/relationships/image" Target="../media/image58.png"/><Relationship Id="rId10" Type="http://schemas.openxmlformats.org/officeDocument/2006/relationships/image" Target="../media/image68.png"/><Relationship Id="rId13" Type="http://schemas.openxmlformats.org/officeDocument/2006/relationships/image" Target="../media/image60.png"/><Relationship Id="rId12" Type="http://schemas.openxmlformats.org/officeDocument/2006/relationships/image" Target="../media/image63.png"/><Relationship Id="rId15" Type="http://schemas.openxmlformats.org/officeDocument/2006/relationships/image" Target="../media/image62.png"/><Relationship Id="rId1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9"/>
          <p:cNvPicPr preferRelativeResize="0"/>
          <p:nvPr/>
        </p:nvPicPr>
        <p:blipFill rotWithShape="1">
          <a:blip r:embed="rId3">
            <a:alphaModFix/>
          </a:blip>
          <a:srcRect b="0" l="0" r="0" t="0"/>
          <a:stretch/>
        </p:blipFill>
        <p:spPr>
          <a:xfrm>
            <a:off x="-1" y="0"/>
            <a:ext cx="9144003" cy="4829455"/>
          </a:xfrm>
          <a:prstGeom prst="rect">
            <a:avLst/>
          </a:prstGeom>
          <a:noFill/>
          <a:ln>
            <a:noFill/>
          </a:ln>
        </p:spPr>
      </p:pic>
      <p:pic>
        <p:nvPicPr>
          <p:cNvPr descr="Text&#10;&#10;Description automatically generated" id="443" name="Google Shape;443;p59"/>
          <p:cNvPicPr preferRelativeResize="0"/>
          <p:nvPr/>
        </p:nvPicPr>
        <p:blipFill rotWithShape="1">
          <a:blip r:embed="rId4">
            <a:alphaModFix/>
          </a:blip>
          <a:srcRect b="0" l="0" r="0" t="0"/>
          <a:stretch/>
        </p:blipFill>
        <p:spPr>
          <a:xfrm>
            <a:off x="5684831" y="3460922"/>
            <a:ext cx="3459169" cy="665231"/>
          </a:xfrm>
          <a:prstGeom prst="rect">
            <a:avLst/>
          </a:prstGeom>
          <a:noFill/>
          <a:ln>
            <a:noFill/>
          </a:ln>
        </p:spPr>
      </p:pic>
      <p:sp>
        <p:nvSpPr>
          <p:cNvPr id="444" name="Google Shape;444;p59"/>
          <p:cNvSpPr txBox="1"/>
          <p:nvPr>
            <p:ph idx="4294967295" type="ctrTitle"/>
          </p:nvPr>
        </p:nvSpPr>
        <p:spPr>
          <a:xfrm>
            <a:off x="209350" y="3007650"/>
            <a:ext cx="3730500" cy="885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2"/>
              </a:buClr>
              <a:buSzPts val="2700"/>
              <a:buFont typeface="Helvetica Neue"/>
              <a:buNone/>
            </a:pPr>
            <a:r>
              <a:rPr b="1" i="0" lang="en" sz="1900" u="none" cap="none" strike="noStrike">
                <a:solidFill>
                  <a:srgbClr val="FFFFFF"/>
                </a:solidFill>
                <a:latin typeface="Arial"/>
                <a:ea typeface="Arial"/>
                <a:cs typeface="Arial"/>
                <a:sym typeface="Arial"/>
              </a:rPr>
              <a:t>Usama Fayyad</a:t>
            </a:r>
            <a:r>
              <a:rPr b="1" i="0" lang="en" sz="1600" u="none" cap="none" strike="noStrike">
                <a:solidFill>
                  <a:srgbClr val="FFFFFF"/>
                </a:solidFill>
                <a:latin typeface="Arial"/>
                <a:ea typeface="Arial"/>
                <a:cs typeface="Arial"/>
                <a:sym typeface="Arial"/>
              </a:rPr>
              <a:t> </a:t>
            </a:r>
            <a:r>
              <a:rPr b="1" i="0" lang="en" sz="1300" u="none" cap="none" strike="noStrike">
                <a:solidFill>
                  <a:srgbClr val="FFFFFF"/>
                </a:solidFill>
                <a:latin typeface="Arial"/>
                <a:ea typeface="Arial"/>
                <a:cs typeface="Arial"/>
                <a:sym typeface="Arial"/>
              </a:rPr>
              <a:t>u.fayyad@northeastern.edu </a:t>
            </a:r>
            <a:endParaRPr b="1"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2"/>
              </a:buClr>
              <a:buSzPts val="2700"/>
              <a:buFont typeface="Helvetica Neue"/>
              <a:buNone/>
            </a:pPr>
            <a:r>
              <a:rPr b="0" i="1" lang="en" sz="1300" u="none" cap="none" strike="noStrike">
                <a:solidFill>
                  <a:srgbClr val="FFFFFF"/>
                </a:solidFill>
                <a:latin typeface="Arial"/>
                <a:ea typeface="Arial"/>
                <a:cs typeface="Arial"/>
                <a:sym typeface="Arial"/>
              </a:rPr>
              <a:t>Executive Director, Institute for Experiential AI </a:t>
            </a:r>
            <a:br>
              <a:rPr b="0" i="1" lang="en" sz="1300" u="none" cap="none" strike="noStrike">
                <a:solidFill>
                  <a:srgbClr val="FFFFFF"/>
                </a:solidFill>
                <a:latin typeface="Arial"/>
                <a:ea typeface="Arial"/>
                <a:cs typeface="Arial"/>
                <a:sym typeface="Arial"/>
              </a:rPr>
            </a:br>
            <a:r>
              <a:rPr b="0" i="1" lang="en" sz="1300" u="none" cap="none" strike="noStrike">
                <a:solidFill>
                  <a:srgbClr val="FFFFFF"/>
                </a:solidFill>
                <a:latin typeface="Arial"/>
                <a:ea typeface="Arial"/>
                <a:cs typeface="Arial"/>
                <a:sym typeface="Arial"/>
              </a:rPr>
              <a:t>&amp; Professor of the Practice</a:t>
            </a:r>
            <a:br>
              <a:rPr b="0" i="1" lang="en" sz="1300" u="none" cap="none" strike="noStrike">
                <a:solidFill>
                  <a:srgbClr val="FFFFFF"/>
                </a:solidFill>
                <a:latin typeface="Arial"/>
                <a:ea typeface="Arial"/>
                <a:cs typeface="Arial"/>
                <a:sym typeface="Arial"/>
              </a:rPr>
            </a:br>
            <a:r>
              <a:rPr b="0" i="1" lang="en" sz="1300" u="none" cap="none" strike="noStrike">
                <a:solidFill>
                  <a:srgbClr val="FFFFFF"/>
                </a:solidFill>
                <a:latin typeface="Arial"/>
                <a:ea typeface="Arial"/>
                <a:cs typeface="Arial"/>
                <a:sym typeface="Arial"/>
              </a:rPr>
              <a:t>Khoury College of Computer Sciences</a:t>
            </a:r>
            <a:endParaRPr b="0" i="1" sz="1300" u="none" cap="none" strike="noStrike">
              <a:solidFill>
                <a:srgbClr val="FFFFFF"/>
              </a:solidFill>
              <a:latin typeface="Arial"/>
              <a:ea typeface="Arial"/>
              <a:cs typeface="Arial"/>
              <a:sym typeface="Arial"/>
            </a:endParaRPr>
          </a:p>
        </p:txBody>
      </p:sp>
      <p:sp>
        <p:nvSpPr>
          <p:cNvPr id="445" name="Google Shape;445;p59"/>
          <p:cNvSpPr txBox="1"/>
          <p:nvPr/>
        </p:nvSpPr>
        <p:spPr>
          <a:xfrm>
            <a:off x="5862181" y="3969683"/>
            <a:ext cx="2250000" cy="369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chemeClr val="lt1"/>
                </a:solidFill>
                <a:latin typeface="Lato"/>
                <a:ea typeface="Lato"/>
                <a:cs typeface="Lato"/>
                <a:sym typeface="Lato"/>
              </a:rPr>
              <a:t>April 2024</a:t>
            </a:r>
            <a:endParaRPr b="0" i="0" sz="1100" u="none" cap="none" strike="noStrike">
              <a:solidFill>
                <a:schemeClr val="lt1"/>
              </a:solidFill>
              <a:latin typeface="Arial"/>
              <a:ea typeface="Arial"/>
              <a:cs typeface="Arial"/>
              <a:sym typeface="Arial"/>
            </a:endParaRPr>
          </a:p>
        </p:txBody>
      </p:sp>
      <p:sp>
        <p:nvSpPr>
          <p:cNvPr id="446" name="Google Shape;446;p59"/>
          <p:cNvSpPr txBox="1"/>
          <p:nvPr/>
        </p:nvSpPr>
        <p:spPr>
          <a:xfrm>
            <a:off x="209350" y="228650"/>
            <a:ext cx="8011200" cy="1239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2700"/>
              <a:buFont typeface="Arial"/>
              <a:buNone/>
            </a:pPr>
            <a:r>
              <a:rPr b="1" i="1" lang="en" sz="2800">
                <a:solidFill>
                  <a:schemeClr val="dk1"/>
                </a:solidFill>
                <a:latin typeface="Source Sans Pro"/>
                <a:ea typeface="Source Sans Pro"/>
                <a:cs typeface="Source Sans Pro"/>
                <a:sym typeface="Source Sans Pro"/>
              </a:rPr>
              <a:t>An Overview of the Institute for Experiential AI</a:t>
            </a:r>
            <a:endParaRPr b="1" i="1" sz="2800">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2700"/>
              <a:buFont typeface="Arial"/>
              <a:buNone/>
            </a:pPr>
            <a:r>
              <a:rPr b="1" i="0" lang="en" sz="2400" u="none" cap="none" strike="noStrike">
                <a:solidFill>
                  <a:schemeClr val="dk1"/>
                </a:solidFill>
                <a:latin typeface="Source Sans Pro"/>
                <a:ea typeface="Source Sans Pro"/>
                <a:cs typeface="Source Sans Pro"/>
                <a:sym typeface="Source Sans Pro"/>
              </a:rPr>
              <a:t>Experiential AI (EAI), GenAI, </a:t>
            </a:r>
            <a:r>
              <a:rPr b="1" lang="en" sz="2400">
                <a:solidFill>
                  <a:schemeClr val="dk1"/>
                </a:solidFill>
                <a:latin typeface="Source Sans Pro"/>
                <a:ea typeface="Source Sans Pro"/>
                <a:cs typeface="Source Sans Pro"/>
                <a:sym typeface="Source Sans Pro"/>
              </a:rPr>
              <a:t>and Coping with a Rapidly Evolving Landscape</a:t>
            </a:r>
            <a:endParaRPr b="1" i="1" sz="2400">
              <a:solidFill>
                <a:schemeClr val="dk1"/>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8"/>
          <p:cNvPicPr preferRelativeResize="0"/>
          <p:nvPr/>
        </p:nvPicPr>
        <p:blipFill rotWithShape="1">
          <a:blip r:embed="rId3">
            <a:alphaModFix/>
          </a:blip>
          <a:srcRect b="0" l="0" r="0" t="46446"/>
          <a:stretch/>
        </p:blipFill>
        <p:spPr>
          <a:xfrm>
            <a:off x="1662075" y="4025776"/>
            <a:ext cx="4810127" cy="464175"/>
          </a:xfrm>
          <a:prstGeom prst="rect">
            <a:avLst/>
          </a:prstGeom>
          <a:noFill/>
          <a:ln>
            <a:noFill/>
          </a:ln>
        </p:spPr>
      </p:pic>
      <p:sp>
        <p:nvSpPr>
          <p:cNvPr id="575" name="Google Shape;575;p68"/>
          <p:cNvSpPr txBox="1"/>
          <p:nvPr>
            <p:ph idx="4294967295" type="title"/>
          </p:nvPr>
        </p:nvSpPr>
        <p:spPr>
          <a:xfrm>
            <a:off x="211610" y="120931"/>
            <a:ext cx="87207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100"/>
              <a:buNone/>
            </a:pPr>
            <a:r>
              <a:rPr lang="en" sz="2800"/>
              <a:t>A Survey of Large Language Models</a:t>
            </a:r>
            <a:endParaRPr sz="2800"/>
          </a:p>
        </p:txBody>
      </p:sp>
      <p:sp>
        <p:nvSpPr>
          <p:cNvPr id="576" name="Google Shape;576;p68"/>
          <p:cNvSpPr txBox="1"/>
          <p:nvPr/>
        </p:nvSpPr>
        <p:spPr>
          <a:xfrm>
            <a:off x="98853" y="4489950"/>
            <a:ext cx="88614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000000"/>
                </a:solidFill>
                <a:latin typeface="Arial"/>
                <a:ea typeface="Arial"/>
                <a:cs typeface="Arial"/>
                <a:sym typeface="Arial"/>
              </a:rPr>
              <a:t>Slides adapted from Primer Talk by </a:t>
            </a:r>
            <a:r>
              <a:rPr b="1" i="1" lang="en" sz="900" u="none" cap="none" strike="noStrike">
                <a:solidFill>
                  <a:srgbClr val="000000"/>
                </a:solidFill>
                <a:latin typeface="Arial"/>
                <a:ea typeface="Arial"/>
                <a:cs typeface="Arial"/>
                <a:sym typeface="Arial"/>
              </a:rPr>
              <a:t>Prof. Byron Wallace, Northeastern University</a:t>
            </a:r>
            <a:r>
              <a:rPr b="0" i="1" lang="en" sz="900" u="none" cap="none" strike="noStrike">
                <a:solidFill>
                  <a:srgbClr val="000000"/>
                </a:solidFill>
                <a:latin typeface="Arial"/>
                <a:ea typeface="Arial"/>
                <a:cs typeface="Arial"/>
                <a:sym typeface="Arial"/>
              </a:rPr>
              <a:t> - </a:t>
            </a:r>
            <a:r>
              <a:rPr b="1" i="1" lang="en" sz="900" u="none" cap="none" strike="noStrike">
                <a:solidFill>
                  <a:srgbClr val="000000"/>
                </a:solidFill>
                <a:latin typeface="Arial"/>
                <a:ea typeface="Arial"/>
                <a:cs typeface="Arial"/>
                <a:sym typeface="Arial"/>
              </a:rPr>
              <a:t>Generative AI Workshop: From the Classroom to the Economy -</a:t>
            </a:r>
            <a:r>
              <a:rPr b="0" i="1" lang="en" sz="900" u="none" cap="none" strike="noStrike">
                <a:solidFill>
                  <a:srgbClr val="000000"/>
                </a:solidFill>
                <a:latin typeface="Arial"/>
                <a:ea typeface="Arial"/>
                <a:cs typeface="Arial"/>
                <a:sym typeface="Arial"/>
              </a:rPr>
              <a:t> April 2023</a:t>
            </a:r>
            <a:endParaRPr b="0" i="1" sz="900" u="none" cap="none" strike="noStrike">
              <a:solidFill>
                <a:srgbClr val="000000"/>
              </a:solidFill>
              <a:latin typeface="Arial"/>
              <a:ea typeface="Arial"/>
              <a:cs typeface="Arial"/>
              <a:sym typeface="Arial"/>
            </a:endParaRPr>
          </a:p>
        </p:txBody>
      </p:sp>
      <p:sp>
        <p:nvSpPr>
          <p:cNvPr id="577" name="Google Shape;577;p68"/>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578" name="Google Shape;578;p68"/>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579" name="Google Shape;579;p68"/>
          <p:cNvPicPr preferRelativeResize="0"/>
          <p:nvPr/>
        </p:nvPicPr>
        <p:blipFill>
          <a:blip r:embed="rId4">
            <a:alphaModFix/>
          </a:blip>
          <a:stretch>
            <a:fillRect/>
          </a:stretch>
        </p:blipFill>
        <p:spPr>
          <a:xfrm>
            <a:off x="578975" y="561925"/>
            <a:ext cx="7407971" cy="346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69"/>
          <p:cNvPicPr preferRelativeResize="0"/>
          <p:nvPr/>
        </p:nvPicPr>
        <p:blipFill rotWithShape="1">
          <a:blip r:embed="rId3">
            <a:alphaModFix/>
          </a:blip>
          <a:srcRect b="0" l="0" r="0" t="0"/>
          <a:stretch/>
        </p:blipFill>
        <p:spPr>
          <a:xfrm>
            <a:off x="0" y="0"/>
            <a:ext cx="2715768" cy="2667762"/>
          </a:xfrm>
          <a:prstGeom prst="rect">
            <a:avLst/>
          </a:prstGeom>
          <a:noFill/>
          <a:ln>
            <a:noFill/>
          </a:ln>
        </p:spPr>
      </p:pic>
      <p:sp>
        <p:nvSpPr>
          <p:cNvPr id="585" name="Google Shape;585;p69"/>
          <p:cNvSpPr txBox="1"/>
          <p:nvPr>
            <p:ph idx="4294967295" type="title"/>
          </p:nvPr>
        </p:nvSpPr>
        <p:spPr>
          <a:xfrm>
            <a:off x="194822" y="82510"/>
            <a:ext cx="6468300" cy="423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en" sz="2800"/>
              <a:t>Economic Impact</a:t>
            </a:r>
            <a:endParaRPr sz="2800"/>
          </a:p>
        </p:txBody>
      </p:sp>
      <p:sp>
        <p:nvSpPr>
          <p:cNvPr id="586" name="Google Shape;586;p69"/>
          <p:cNvSpPr txBox="1"/>
          <p:nvPr/>
        </p:nvSpPr>
        <p:spPr>
          <a:xfrm>
            <a:off x="259749" y="832325"/>
            <a:ext cx="8290800" cy="1654800"/>
          </a:xfrm>
          <a:prstGeom prst="rect">
            <a:avLst/>
          </a:prstGeom>
          <a:noFill/>
          <a:ln>
            <a:noFill/>
          </a:ln>
        </p:spPr>
        <p:txBody>
          <a:bodyPr anchorCtr="0" anchor="t" bIns="34275" lIns="68575" spcFirstLastPara="1" rIns="68575" wrap="square" tIns="34275">
            <a:spAutoFit/>
          </a:bodyPr>
          <a:lstStyle/>
          <a:p>
            <a:pPr indent="-304800" lvl="0" marL="304800" marR="0" rtl="0" algn="l">
              <a:lnSpc>
                <a:spcPct val="100000"/>
              </a:lnSpc>
              <a:spcBef>
                <a:spcPts val="0"/>
              </a:spcBef>
              <a:spcAft>
                <a:spcPts val="0"/>
              </a:spcAft>
              <a:buClr>
                <a:srgbClr val="000000"/>
              </a:buClr>
              <a:buSzPts val="2300"/>
              <a:buFont typeface="Arial"/>
              <a:buChar char="•"/>
            </a:pPr>
            <a:r>
              <a:rPr b="0" i="0" lang="en" sz="2300" u="none" cap="none" strike="noStrike">
                <a:solidFill>
                  <a:srgbClr val="000000"/>
                </a:solidFill>
                <a:latin typeface="Arial"/>
                <a:ea typeface="Arial"/>
                <a:cs typeface="Arial"/>
                <a:sym typeface="Arial"/>
              </a:rPr>
              <a:t>Knowledge worker tasks</a:t>
            </a:r>
            <a:endParaRPr b="1" i="0" sz="2000" u="none" cap="none" strike="noStrike">
              <a:solidFill>
                <a:srgbClr val="000000"/>
              </a:solidFill>
              <a:latin typeface="Arial"/>
              <a:ea typeface="Arial"/>
              <a:cs typeface="Arial"/>
              <a:sym typeface="Arial"/>
            </a:endParaRPr>
          </a:p>
          <a:p>
            <a:pPr indent="-292100" lvl="1" marL="6096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Several estimates, ranging from 15% to 80% of the work likely to experience significant acceleration</a:t>
            </a:r>
            <a:endParaRPr b="0" i="0" sz="2000" u="none" cap="none" strike="noStrike">
              <a:solidFill>
                <a:srgbClr val="000000"/>
              </a:solidFill>
              <a:latin typeface="Arial"/>
              <a:ea typeface="Arial"/>
              <a:cs typeface="Arial"/>
              <a:sym typeface="Arial"/>
            </a:endParaRPr>
          </a:p>
          <a:p>
            <a:pPr indent="-292100" lvl="1" marL="6096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But total automation not in reach</a:t>
            </a:r>
            <a:endParaRPr b="0" i="0" sz="2000" u="none" cap="none" strike="noStrike">
              <a:solidFill>
                <a:srgbClr val="000000"/>
              </a:solidFill>
              <a:latin typeface="Arial"/>
              <a:ea typeface="Arial"/>
              <a:cs typeface="Arial"/>
              <a:sym typeface="Arial"/>
            </a:endParaRPr>
          </a:p>
          <a:p>
            <a:pPr indent="0" lvl="0" marL="6858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587" name="Google Shape;587;p69"/>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588" name="Google Shape;588;p69"/>
          <p:cNvSpPr txBox="1"/>
          <p:nvPr/>
        </p:nvSpPr>
        <p:spPr>
          <a:xfrm>
            <a:off x="358884" y="4003398"/>
            <a:ext cx="82908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Source: U.N. Report: “Automation hits the knowledge worker: ChatGPT and the future of work”</a:t>
            </a:r>
            <a:br>
              <a:rPr b="0" i="0" lang="en" sz="1200" u="none" cap="none" strike="noStrike">
                <a:solidFill>
                  <a:srgbClr val="000000"/>
                </a:solidFill>
                <a:latin typeface="Arial"/>
                <a:ea typeface="Arial"/>
                <a:cs typeface="Arial"/>
                <a:sym typeface="Arial"/>
              </a:rPr>
            </a:br>
            <a:r>
              <a:rPr b="0" i="0" lang="en" sz="1050" u="sng" cap="none" strike="noStrike">
                <a:solidFill>
                  <a:srgbClr val="000000"/>
                </a:solidFill>
                <a:latin typeface="Arial"/>
                <a:ea typeface="Arial"/>
                <a:cs typeface="Arial"/>
                <a:sym typeface="Arial"/>
                <a:hlinkClick r:id="rId4">
                  <a:extLst>
                    <a:ext uri="{A12FA001-AC4F-418D-AE19-62706E023703}">
                      <ahyp:hlinkClr val="tx"/>
                    </a:ext>
                  </a:extLst>
                </a:hlinkClick>
              </a:rPr>
              <a:t>https://sdgs.un.org/sites/default/files/2023-05/B59%20-%20Berg%20-%20Automation%20hits%20the%20knowledge%20worker%20ChatGPT%20and%20the%20future%20of%20work.pdf</a:t>
            </a:r>
            <a:r>
              <a:rPr b="0" i="0" lang="en" sz="105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589" name="Google Shape;589;p69"/>
          <p:cNvSpPr txBox="1"/>
          <p:nvPr/>
        </p:nvSpPr>
        <p:spPr>
          <a:xfrm>
            <a:off x="544450" y="2785388"/>
            <a:ext cx="3913800" cy="723300"/>
          </a:xfrm>
          <a:prstGeom prst="rect">
            <a:avLst/>
          </a:prstGeom>
          <a:solidFill>
            <a:srgbClr val="00FFFF"/>
          </a:solidFill>
          <a:ln>
            <a:noFill/>
          </a:ln>
        </p:spPr>
        <p:txBody>
          <a:bodyPr anchorCtr="0" anchor="t" bIns="68575" lIns="68575" spcFirstLastPara="1" rIns="68575" wrap="square" tIns="68575">
            <a:spAutoFit/>
          </a:bodyPr>
          <a:lstStyle/>
          <a:p>
            <a:pPr indent="0" lvl="0" marL="0" marR="0" rtl="0" algn="l">
              <a:lnSpc>
                <a:spcPct val="100000"/>
              </a:lnSpc>
              <a:spcBef>
                <a:spcPts val="500"/>
              </a:spcBef>
              <a:spcAft>
                <a:spcPts val="0"/>
              </a:spcAft>
              <a:buClr>
                <a:srgbClr val="000000"/>
              </a:buClr>
              <a:buSzPts val="1900"/>
              <a:buFont typeface="Arial"/>
              <a:buNone/>
            </a:pPr>
            <a:r>
              <a:rPr b="1" i="0" lang="en" sz="1900" u="none" cap="none" strike="noStrike">
                <a:solidFill>
                  <a:srgbClr val="000000"/>
                </a:solidFill>
                <a:latin typeface="Arial"/>
                <a:ea typeface="Arial"/>
                <a:cs typeface="Arial"/>
                <a:sym typeface="Arial"/>
              </a:rPr>
              <a:t>What is the size of the “knowledge economy”?</a:t>
            </a:r>
            <a:endParaRPr b="0" i="0" sz="1100" u="none" cap="none" strike="noStrike">
              <a:solidFill>
                <a:srgbClr val="000000"/>
              </a:solidFill>
              <a:latin typeface="Arial"/>
              <a:ea typeface="Arial"/>
              <a:cs typeface="Arial"/>
              <a:sym typeface="Arial"/>
            </a:endParaRPr>
          </a:p>
        </p:txBody>
      </p:sp>
      <p:sp>
        <p:nvSpPr>
          <p:cNvPr id="590" name="Google Shape;590;p69"/>
          <p:cNvSpPr txBox="1"/>
          <p:nvPr/>
        </p:nvSpPr>
        <p:spPr>
          <a:xfrm>
            <a:off x="4694960" y="2289748"/>
            <a:ext cx="3888000" cy="692700"/>
          </a:xfrm>
          <a:prstGeom prst="rect">
            <a:avLst/>
          </a:prstGeom>
          <a:solidFill>
            <a:srgbClr val="00FFFF"/>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Between 19.6% and 30.4% of </a:t>
            </a:r>
            <a:r>
              <a:rPr b="1" i="0" lang="en" sz="1800" u="none" cap="none" strike="noStrike">
                <a:solidFill>
                  <a:srgbClr val="000000"/>
                </a:solidFill>
                <a:latin typeface="Arial"/>
                <a:ea typeface="Arial"/>
                <a:cs typeface="Arial"/>
                <a:sym typeface="Arial"/>
              </a:rPr>
              <a:t>global employment </a:t>
            </a:r>
            <a:r>
              <a:rPr b="0" i="0" lang="en" sz="1800" u="none" cap="none" strike="noStrike">
                <a:solidFill>
                  <a:srgbClr val="000000"/>
                </a:solidFill>
                <a:latin typeface="Arial"/>
                <a:ea typeface="Arial"/>
                <a:cs typeface="Arial"/>
                <a:sym typeface="Arial"/>
              </a:rPr>
              <a:t>(ILO, 2023)</a:t>
            </a:r>
            <a:endParaRPr b="0" i="0" sz="1400" u="none" cap="none" strike="noStrike">
              <a:solidFill>
                <a:srgbClr val="000000"/>
              </a:solidFill>
              <a:latin typeface="Arial"/>
              <a:ea typeface="Arial"/>
              <a:cs typeface="Arial"/>
              <a:sym typeface="Arial"/>
            </a:endParaRPr>
          </a:p>
        </p:txBody>
      </p:sp>
      <p:graphicFrame>
        <p:nvGraphicFramePr>
          <p:cNvPr id="591" name="Google Shape;591;p69"/>
          <p:cNvGraphicFramePr/>
          <p:nvPr/>
        </p:nvGraphicFramePr>
        <p:xfrm>
          <a:off x="4694959" y="2982235"/>
          <a:ext cx="3000000" cy="3000000"/>
        </p:xfrm>
        <a:graphic>
          <a:graphicData uri="http://schemas.openxmlformats.org/drawingml/2006/table">
            <a:tbl>
              <a:tblPr bandRow="1" firstRow="1">
                <a:noFill/>
                <a:tableStyleId>{BAC2C1A7-71EF-4F1F-A15D-5F6EB3CB901D}</a:tableStyleId>
              </a:tblPr>
              <a:tblGrid>
                <a:gridCol w="2862800"/>
                <a:gridCol w="1025075"/>
              </a:tblGrid>
              <a:tr h="204475">
                <a:tc gridSpan="2">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Percent of Knowledge Economy</a:t>
                      </a:r>
                      <a:endParaRPr sz="1400" u="none" cap="none" strike="noStrike"/>
                    </a:p>
                  </a:txBody>
                  <a:tcPr marT="45725" marB="45725" marR="91450" marL="91450">
                    <a:solidFill>
                      <a:srgbClr val="D9ECFA"/>
                    </a:solidFill>
                  </a:tcPr>
                </a:tc>
                <a:tc hMerge="1"/>
              </a:tr>
              <a:tr h="249875">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t>High Income Countries</a:t>
                      </a:r>
                      <a:endParaRPr sz="1400" u="none" cap="none" strike="noStrike"/>
                    </a:p>
                  </a:txBody>
                  <a:tcPr marT="45725" marB="45725" marR="91450" marL="91450">
                    <a:solidFill>
                      <a:srgbClr val="D9ECFA"/>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35-54% </a:t>
                      </a:r>
                      <a:endParaRPr sz="1400" u="none" cap="none" strike="noStrike"/>
                    </a:p>
                  </a:txBody>
                  <a:tcPr marT="45725" marB="45725" marR="91450" marL="91450">
                    <a:solidFill>
                      <a:srgbClr val="D9ECFA"/>
                    </a:solidFill>
                  </a:tcPr>
                </a:tc>
              </a:tr>
              <a:tr h="304000">
                <a:tc>
                  <a:txBody>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Upper-middle Income Countries</a:t>
                      </a:r>
                      <a:endParaRPr sz="1400" u="none" cap="none" strike="noStrike"/>
                    </a:p>
                  </a:txBody>
                  <a:tcPr marT="45725" marB="45725" marR="91450" marL="91450">
                    <a:solidFill>
                      <a:srgbClr val="D9ECFA"/>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22-54%</a:t>
                      </a:r>
                      <a:endParaRPr sz="1400" u="none" cap="none" strike="noStrike"/>
                    </a:p>
                  </a:txBody>
                  <a:tcPr marT="45725" marB="45725" marR="91450" marL="91450">
                    <a:solidFill>
                      <a:srgbClr val="D9ECFA"/>
                    </a:solidFill>
                  </a:tcPr>
                </a:tc>
              </a:tr>
            </a:tbl>
          </a:graphicData>
        </a:graphic>
      </p:graphicFrame>
      <p:sp>
        <p:nvSpPr>
          <p:cNvPr id="592" name="Google Shape;592;p69"/>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70"/>
          <p:cNvPicPr preferRelativeResize="0"/>
          <p:nvPr/>
        </p:nvPicPr>
        <p:blipFill rotWithShape="1">
          <a:blip r:embed="rId3">
            <a:alphaModFix/>
          </a:blip>
          <a:srcRect b="0" l="0" r="0" t="0"/>
          <a:stretch/>
        </p:blipFill>
        <p:spPr>
          <a:xfrm>
            <a:off x="0" y="0"/>
            <a:ext cx="2715768" cy="2667762"/>
          </a:xfrm>
          <a:prstGeom prst="rect">
            <a:avLst/>
          </a:prstGeom>
          <a:noFill/>
          <a:ln>
            <a:noFill/>
          </a:ln>
        </p:spPr>
      </p:pic>
      <p:sp>
        <p:nvSpPr>
          <p:cNvPr id="598" name="Google Shape;598;p70"/>
          <p:cNvSpPr txBox="1"/>
          <p:nvPr>
            <p:ph idx="4294967295" type="title"/>
          </p:nvPr>
        </p:nvSpPr>
        <p:spPr>
          <a:xfrm>
            <a:off x="194822" y="82510"/>
            <a:ext cx="6468300" cy="423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en" sz="2800"/>
              <a:t>Jobs Impact</a:t>
            </a:r>
            <a:endParaRPr sz="2800"/>
          </a:p>
        </p:txBody>
      </p:sp>
      <p:sp>
        <p:nvSpPr>
          <p:cNvPr id="599" name="Google Shape;599;p70"/>
          <p:cNvSpPr txBox="1"/>
          <p:nvPr/>
        </p:nvSpPr>
        <p:spPr>
          <a:xfrm>
            <a:off x="259750" y="832325"/>
            <a:ext cx="6119400" cy="1949700"/>
          </a:xfrm>
          <a:prstGeom prst="rect">
            <a:avLst/>
          </a:prstGeom>
          <a:noFill/>
          <a:ln>
            <a:noFill/>
          </a:ln>
        </p:spPr>
        <p:txBody>
          <a:bodyPr anchorCtr="0" anchor="t" bIns="34275" lIns="68575" spcFirstLastPara="1" rIns="68575" wrap="square" tIns="34275">
            <a:spAutoFit/>
          </a:bodyPr>
          <a:lstStyle/>
          <a:p>
            <a:pPr indent="0" lvl="0" marL="6858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04800" lvl="0" marL="304800" marR="0" rtl="0" algn="l">
              <a:lnSpc>
                <a:spcPct val="100000"/>
              </a:lnSpc>
              <a:spcBef>
                <a:spcPts val="500"/>
              </a:spcBef>
              <a:spcAft>
                <a:spcPts val="0"/>
              </a:spcAft>
              <a:buClr>
                <a:srgbClr val="000000"/>
              </a:buClr>
              <a:buSzPts val="2300"/>
              <a:buFont typeface="Arial"/>
              <a:buChar char="•"/>
            </a:pPr>
            <a:r>
              <a:rPr b="0" i="0" lang="en" sz="2300" u="none" cap="none" strike="noStrike">
                <a:solidFill>
                  <a:srgbClr val="000000"/>
                </a:solidFill>
                <a:latin typeface="Arial"/>
                <a:ea typeface="Arial"/>
                <a:cs typeface="Arial"/>
                <a:sym typeface="Arial"/>
              </a:rPr>
              <a:t>Human in the Loop is </a:t>
            </a:r>
            <a:r>
              <a:rPr b="1" i="1" lang="en" sz="2300" u="none" cap="none" strike="noStrike">
                <a:solidFill>
                  <a:srgbClr val="000000"/>
                </a:solidFill>
                <a:latin typeface="Arial"/>
                <a:ea typeface="Arial"/>
                <a:cs typeface="Arial"/>
                <a:sym typeface="Arial"/>
              </a:rPr>
              <a:t>Essential</a:t>
            </a:r>
            <a:endParaRPr b="1" i="1" sz="2000" u="none" cap="none" strike="noStrike">
              <a:solidFill>
                <a:srgbClr val="000000"/>
              </a:solidFill>
              <a:latin typeface="Arial"/>
              <a:ea typeface="Arial"/>
              <a:cs typeface="Arial"/>
              <a:sym typeface="Arial"/>
            </a:endParaRPr>
          </a:p>
          <a:p>
            <a:pPr indent="-292100" lvl="1" marL="6096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Need to check the output</a:t>
            </a:r>
            <a:endParaRPr b="0" i="0" sz="1600" u="none" cap="none" strike="noStrike">
              <a:solidFill>
                <a:srgbClr val="000000"/>
              </a:solidFill>
              <a:latin typeface="Arial"/>
              <a:ea typeface="Arial"/>
              <a:cs typeface="Arial"/>
              <a:sym typeface="Arial"/>
            </a:endParaRPr>
          </a:p>
          <a:p>
            <a:pPr indent="-292100" lvl="1" marL="6096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Need to modify and edit</a:t>
            </a:r>
            <a:endParaRPr b="0" i="0" sz="1600" u="none" cap="none" strike="noStrike">
              <a:solidFill>
                <a:srgbClr val="000000"/>
              </a:solidFill>
              <a:latin typeface="Arial"/>
              <a:ea typeface="Arial"/>
              <a:cs typeface="Arial"/>
              <a:sym typeface="Arial"/>
            </a:endParaRPr>
          </a:p>
          <a:p>
            <a:pPr indent="-292100" lvl="1" marL="6096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Need to approve</a:t>
            </a:r>
            <a:endParaRPr b="0" i="0" sz="1600" u="none" cap="none" strike="noStrike">
              <a:solidFill>
                <a:srgbClr val="000000"/>
              </a:solidFill>
              <a:latin typeface="Arial"/>
              <a:ea typeface="Arial"/>
              <a:cs typeface="Arial"/>
              <a:sym typeface="Arial"/>
            </a:endParaRPr>
          </a:p>
          <a:p>
            <a:pPr indent="-165100" lvl="1" marL="6096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0" name="Google Shape;600;p70"/>
          <p:cNvSpPr txBox="1"/>
          <p:nvPr/>
        </p:nvSpPr>
        <p:spPr>
          <a:xfrm>
            <a:off x="3458152" y="2497099"/>
            <a:ext cx="4463400" cy="431100"/>
          </a:xfrm>
          <a:prstGeom prst="rect">
            <a:avLst/>
          </a:prstGeom>
          <a:solidFill>
            <a:srgbClr val="00FFFF"/>
          </a:solidFill>
          <a:ln>
            <a:noFill/>
          </a:ln>
        </p:spPr>
        <p:txBody>
          <a:bodyPr anchorCtr="0" anchor="t" bIns="68575" lIns="68575" spcFirstLastPara="1" rIns="68575" wrap="square" tIns="68575">
            <a:spAutoFit/>
          </a:bodyPr>
          <a:lstStyle/>
          <a:p>
            <a:pPr indent="0" lvl="0" marL="0" marR="0" rtl="0" algn="l">
              <a:lnSpc>
                <a:spcPct val="100000"/>
              </a:lnSpc>
              <a:spcBef>
                <a:spcPts val="500"/>
              </a:spcBef>
              <a:spcAft>
                <a:spcPts val="0"/>
              </a:spcAft>
              <a:buClr>
                <a:srgbClr val="000000"/>
              </a:buClr>
              <a:buSzPts val="1900"/>
              <a:buFont typeface="Arial"/>
              <a:buNone/>
            </a:pPr>
            <a:r>
              <a:rPr b="1" i="0" lang="en" sz="1900" u="none" cap="none" strike="noStrike">
                <a:solidFill>
                  <a:srgbClr val="000000"/>
                </a:solidFill>
                <a:latin typeface="Arial"/>
                <a:ea typeface="Arial"/>
                <a:cs typeface="Arial"/>
                <a:sym typeface="Arial"/>
              </a:rPr>
              <a:t>Will AI replace my job?</a:t>
            </a:r>
            <a:endParaRPr b="0" i="0" sz="1100" u="none" cap="none" strike="noStrike">
              <a:solidFill>
                <a:srgbClr val="000000"/>
              </a:solidFill>
              <a:latin typeface="Arial"/>
              <a:ea typeface="Arial"/>
              <a:cs typeface="Arial"/>
              <a:sym typeface="Arial"/>
            </a:endParaRPr>
          </a:p>
        </p:txBody>
      </p:sp>
      <p:sp>
        <p:nvSpPr>
          <p:cNvPr id="601" name="Google Shape;601;p70"/>
          <p:cNvSpPr txBox="1"/>
          <p:nvPr/>
        </p:nvSpPr>
        <p:spPr>
          <a:xfrm>
            <a:off x="3458152" y="3135086"/>
            <a:ext cx="4463400" cy="787500"/>
          </a:xfrm>
          <a:prstGeom prst="rect">
            <a:avLst/>
          </a:prstGeom>
          <a:solidFill>
            <a:srgbClr val="00FFFF"/>
          </a:solidFill>
          <a:ln>
            <a:noFill/>
          </a:ln>
        </p:spPr>
        <p:txBody>
          <a:bodyPr anchorCtr="0" anchor="t" bIns="68575" lIns="68575" spcFirstLastPara="1" rIns="68575" wrap="square" tIns="68575">
            <a:spAutoFit/>
          </a:bodyPr>
          <a:lstStyle/>
          <a:p>
            <a:pPr indent="0" lvl="0" marL="0" marR="0" rtl="0" algn="l">
              <a:lnSpc>
                <a:spcPct val="100000"/>
              </a:lnSpc>
              <a:spcBef>
                <a:spcPts val="500"/>
              </a:spcBef>
              <a:spcAft>
                <a:spcPts val="0"/>
              </a:spcAft>
              <a:buClr>
                <a:srgbClr val="000000"/>
              </a:buClr>
              <a:buSzPts val="1900"/>
              <a:buFont typeface="Arial"/>
              <a:buNone/>
            </a:pPr>
            <a:r>
              <a:rPr b="1" i="0" lang="en" sz="1900" u="none" cap="none" strike="noStrike">
                <a:solidFill>
                  <a:srgbClr val="000000"/>
                </a:solidFill>
                <a:latin typeface="Arial"/>
                <a:ea typeface="Arial"/>
                <a:cs typeface="Arial"/>
                <a:sym typeface="Arial"/>
              </a:rPr>
              <a:t>NO - but a Human using AI will</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1900"/>
              <a:buFont typeface="Arial"/>
              <a:buNone/>
            </a:pPr>
            <a:r>
              <a:rPr b="1" i="0" lang="en" sz="1900" u="none" cap="none" strike="noStrike">
                <a:solidFill>
                  <a:srgbClr val="000000"/>
                </a:solidFill>
                <a:latin typeface="Arial"/>
                <a:ea typeface="Arial"/>
                <a:cs typeface="Arial"/>
                <a:sym typeface="Arial"/>
              </a:rPr>
              <a:t>… if you are not using AI</a:t>
            </a:r>
            <a:endParaRPr b="1" i="0" sz="1900" u="none" cap="none" strike="noStrike">
              <a:solidFill>
                <a:srgbClr val="000000"/>
              </a:solidFill>
              <a:latin typeface="Arial"/>
              <a:ea typeface="Arial"/>
              <a:cs typeface="Arial"/>
              <a:sym typeface="Arial"/>
            </a:endParaRPr>
          </a:p>
        </p:txBody>
      </p:sp>
      <p:sp>
        <p:nvSpPr>
          <p:cNvPr id="602" name="Google Shape;602;p70"/>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603" name="Google Shape;603;p70"/>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1"/>
          <p:cNvSpPr txBox="1"/>
          <p:nvPr>
            <p:ph idx="4294967295" type="title"/>
          </p:nvPr>
        </p:nvSpPr>
        <p:spPr>
          <a:xfrm>
            <a:off x="257850" y="102394"/>
            <a:ext cx="8624400" cy="564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en" sz="2800"/>
              <a:t>The bottom line?</a:t>
            </a:r>
            <a:endParaRPr sz="2800"/>
          </a:p>
        </p:txBody>
      </p:sp>
      <p:sp>
        <p:nvSpPr>
          <p:cNvPr id="609" name="Google Shape;609;p71"/>
          <p:cNvSpPr txBox="1"/>
          <p:nvPr>
            <p:ph idx="4294967295" type="body"/>
          </p:nvPr>
        </p:nvSpPr>
        <p:spPr>
          <a:xfrm>
            <a:off x="328725" y="868369"/>
            <a:ext cx="8553600" cy="3234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SzPts val="1200"/>
              <a:buNone/>
            </a:pPr>
            <a:r>
              <a:rPr b="1" lang="en" sz="2000"/>
              <a:t>A Large Language Model - has no knowledge or understanding of what it “learned”</a:t>
            </a:r>
            <a:endParaRPr b="1" sz="2000"/>
          </a:p>
          <a:p>
            <a:pPr indent="-196850" lvl="1" marL="520700" rtl="0" algn="l">
              <a:lnSpc>
                <a:spcPct val="100000"/>
              </a:lnSpc>
              <a:spcBef>
                <a:spcPts val="300"/>
              </a:spcBef>
              <a:spcAft>
                <a:spcPts val="0"/>
              </a:spcAft>
              <a:buSzPts val="1700"/>
              <a:buChar char="○"/>
            </a:pPr>
            <a:r>
              <a:rPr lang="en" sz="1700"/>
              <a:t>Billions to trillions of weights</a:t>
            </a:r>
            <a:endParaRPr sz="1700"/>
          </a:p>
          <a:p>
            <a:pPr indent="-196850" lvl="1" marL="520700" rtl="0" algn="l">
              <a:lnSpc>
                <a:spcPct val="100000"/>
              </a:lnSpc>
              <a:spcBef>
                <a:spcPts val="300"/>
              </a:spcBef>
              <a:spcAft>
                <a:spcPts val="0"/>
              </a:spcAft>
              <a:buSzPts val="1700"/>
              <a:buChar char="○"/>
            </a:pPr>
            <a:r>
              <a:rPr lang="en" sz="1700"/>
              <a:t>They serve as a glorified “auto-complete” capability</a:t>
            </a:r>
            <a:endParaRPr sz="1700"/>
          </a:p>
          <a:p>
            <a:pPr indent="0" lvl="0" marL="914400" rtl="0" algn="l">
              <a:lnSpc>
                <a:spcPct val="100000"/>
              </a:lnSpc>
              <a:spcBef>
                <a:spcPts val="300"/>
              </a:spcBef>
              <a:spcAft>
                <a:spcPts val="0"/>
              </a:spcAft>
              <a:buNone/>
            </a:pPr>
            <a:r>
              <a:t/>
            </a:r>
            <a:endParaRPr sz="1700"/>
          </a:p>
          <a:p>
            <a:pPr indent="0" lvl="0" marL="0" rtl="0" algn="l">
              <a:lnSpc>
                <a:spcPct val="100000"/>
              </a:lnSpc>
              <a:spcBef>
                <a:spcPts val="300"/>
              </a:spcBef>
              <a:spcAft>
                <a:spcPts val="0"/>
              </a:spcAft>
              <a:buNone/>
            </a:pPr>
            <a:r>
              <a:rPr b="1" lang="en" sz="1800"/>
              <a:t>It is amazing &amp; astounding what these stochastic parrots can do!</a:t>
            </a:r>
            <a:endParaRPr b="1" sz="1800"/>
          </a:p>
          <a:p>
            <a:pPr indent="0" lvl="0" marL="0" rtl="0" algn="l">
              <a:lnSpc>
                <a:spcPct val="100000"/>
              </a:lnSpc>
              <a:spcBef>
                <a:spcPts val="300"/>
              </a:spcBef>
              <a:spcAft>
                <a:spcPts val="0"/>
              </a:spcAft>
              <a:buNone/>
            </a:pPr>
            <a:r>
              <a:t/>
            </a:r>
            <a:endParaRPr b="1" sz="1800"/>
          </a:p>
          <a:p>
            <a:pPr indent="0" lvl="0" marL="0" rtl="0" algn="l">
              <a:lnSpc>
                <a:spcPct val="100000"/>
              </a:lnSpc>
              <a:spcBef>
                <a:spcPts val="300"/>
              </a:spcBef>
              <a:spcAft>
                <a:spcPts val="0"/>
              </a:spcAft>
              <a:buNone/>
            </a:pPr>
            <a:r>
              <a:rPr b="1" lang="en" sz="1800"/>
              <a:t>In our new digital </a:t>
            </a:r>
            <a:r>
              <a:rPr b="1" i="1" lang="en" sz="1800"/>
              <a:t>knowledge economy!</a:t>
            </a:r>
            <a:endParaRPr b="1" i="1" sz="1800"/>
          </a:p>
          <a:p>
            <a:pPr indent="0" lvl="0" marL="0" rtl="0" algn="l">
              <a:lnSpc>
                <a:spcPct val="100000"/>
              </a:lnSpc>
              <a:spcBef>
                <a:spcPts val="300"/>
              </a:spcBef>
              <a:spcAft>
                <a:spcPts val="0"/>
              </a:spcAft>
              <a:buSzPts val="1200"/>
              <a:buNone/>
            </a:pPr>
            <a:r>
              <a:t/>
            </a:r>
            <a:endParaRPr sz="1700"/>
          </a:p>
        </p:txBody>
      </p:sp>
      <p:sp>
        <p:nvSpPr>
          <p:cNvPr id="610" name="Google Shape;610;p71"/>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611" name="Google Shape;611;p71"/>
          <p:cNvPicPr preferRelativeResize="0"/>
          <p:nvPr/>
        </p:nvPicPr>
        <p:blipFill rotWithShape="1">
          <a:blip r:embed="rId3">
            <a:alphaModFix/>
          </a:blip>
          <a:srcRect b="0" l="0" r="0" t="0"/>
          <a:stretch/>
        </p:blipFill>
        <p:spPr>
          <a:xfrm>
            <a:off x="0" y="0"/>
            <a:ext cx="2715768" cy="2667762"/>
          </a:xfrm>
          <a:prstGeom prst="rect">
            <a:avLst/>
          </a:prstGeom>
          <a:noFill/>
          <a:ln>
            <a:noFill/>
          </a:ln>
        </p:spPr>
      </p:pic>
      <p:sp>
        <p:nvSpPr>
          <p:cNvPr id="612" name="Google Shape;612;p71"/>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613" name="Google Shape;613;p71"/>
          <p:cNvSpPr txBox="1"/>
          <p:nvPr/>
        </p:nvSpPr>
        <p:spPr>
          <a:xfrm>
            <a:off x="328725" y="3620275"/>
            <a:ext cx="6691800" cy="7773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b="1" lang="en" sz="1800">
                <a:solidFill>
                  <a:srgbClr val="262626"/>
                </a:solidFill>
              </a:rPr>
              <a:t>How does it work with trillions of parameters?</a:t>
            </a:r>
            <a:endParaRPr b="1" sz="1800">
              <a:solidFill>
                <a:srgbClr val="262626"/>
              </a:solidFill>
            </a:endParaRPr>
          </a:p>
          <a:p>
            <a:pPr indent="457200" lvl="0" marL="0" rtl="0" algn="l">
              <a:spcBef>
                <a:spcPts val="300"/>
              </a:spcBef>
              <a:spcAft>
                <a:spcPts val="0"/>
              </a:spcAft>
              <a:buNone/>
            </a:pPr>
            <a:r>
              <a:rPr i="1" lang="en" sz="1800">
                <a:solidFill>
                  <a:srgbClr val="262626"/>
                </a:solidFill>
              </a:rPr>
              <a:t>Ask me and we can explain it in 10 slides!</a:t>
            </a:r>
            <a:endParaRPr i="1" sz="1800">
              <a:solidFill>
                <a:srgbClr val="26262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descr="Double descent in human learning · Chris Said" id="618" name="Google Shape;618;p72"/>
          <p:cNvPicPr preferRelativeResize="0"/>
          <p:nvPr/>
        </p:nvPicPr>
        <p:blipFill rotWithShape="1">
          <a:blip r:embed="rId3">
            <a:alphaModFix/>
          </a:blip>
          <a:srcRect b="0" l="0" r="0" t="0"/>
          <a:stretch/>
        </p:blipFill>
        <p:spPr>
          <a:xfrm>
            <a:off x="228600" y="365525"/>
            <a:ext cx="4457199" cy="3684725"/>
          </a:xfrm>
          <a:prstGeom prst="rect">
            <a:avLst/>
          </a:prstGeom>
          <a:noFill/>
          <a:ln>
            <a:noFill/>
          </a:ln>
        </p:spPr>
      </p:pic>
      <p:sp>
        <p:nvSpPr>
          <p:cNvPr id="619" name="Google Shape;619;p72"/>
          <p:cNvSpPr txBox="1"/>
          <p:nvPr/>
        </p:nvSpPr>
        <p:spPr>
          <a:xfrm>
            <a:off x="101850" y="4227202"/>
            <a:ext cx="69603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dk1"/>
                </a:solidFill>
                <a:latin typeface="Calibri"/>
                <a:ea typeface="Calibri"/>
                <a:cs typeface="Calibri"/>
                <a:sym typeface="Calibri"/>
              </a:rPr>
              <a:t>Memorizing without overfitting: Bias, variance, and interpolation in over-parameterized models Jason W. Rocks and Pankaj Mehta  -  arXiv:2010.13933v4 [stat.ML] 24 Feb 2022</a:t>
            </a:r>
            <a:endParaRPr sz="1100"/>
          </a:p>
        </p:txBody>
      </p:sp>
      <p:sp>
        <p:nvSpPr>
          <p:cNvPr id="620" name="Google Shape;620;p72"/>
          <p:cNvSpPr txBox="1"/>
          <p:nvPr/>
        </p:nvSpPr>
        <p:spPr>
          <a:xfrm>
            <a:off x="1997622" y="3900909"/>
            <a:ext cx="2627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Calibri"/>
                <a:ea typeface="Calibri"/>
                <a:cs typeface="Calibri"/>
                <a:sym typeface="Calibri"/>
              </a:rPr>
              <a:t>Number of Parameters</a:t>
            </a:r>
            <a:endParaRPr sz="1100"/>
          </a:p>
        </p:txBody>
      </p:sp>
      <p:cxnSp>
        <p:nvCxnSpPr>
          <p:cNvPr id="621" name="Google Shape;621;p72"/>
          <p:cNvCxnSpPr/>
          <p:nvPr/>
        </p:nvCxnSpPr>
        <p:spPr>
          <a:xfrm flipH="1">
            <a:off x="3846086" y="1503450"/>
            <a:ext cx="25500" cy="2444400"/>
          </a:xfrm>
          <a:prstGeom prst="straightConnector1">
            <a:avLst/>
          </a:prstGeom>
          <a:noFill/>
          <a:ln cap="flat" cmpd="sng" w="28575">
            <a:solidFill>
              <a:schemeClr val="accent1"/>
            </a:solidFill>
            <a:prstDash val="dot"/>
            <a:miter lim="800000"/>
            <a:headEnd len="sm" w="sm" type="none"/>
            <a:tailEnd len="sm" w="sm" type="none"/>
          </a:ln>
        </p:spPr>
      </p:cxnSp>
      <p:pic>
        <p:nvPicPr>
          <p:cNvPr descr="Double descent in human learning · Chris Said" id="622" name="Google Shape;622;p72"/>
          <p:cNvPicPr preferRelativeResize="0"/>
          <p:nvPr/>
        </p:nvPicPr>
        <p:blipFill rotWithShape="1">
          <a:blip r:embed="rId4">
            <a:alphaModFix/>
          </a:blip>
          <a:srcRect b="0" l="0" r="0" t="0"/>
          <a:stretch/>
        </p:blipFill>
        <p:spPr>
          <a:xfrm>
            <a:off x="4887250" y="365525"/>
            <a:ext cx="3881443" cy="3611576"/>
          </a:xfrm>
          <a:prstGeom prst="rect">
            <a:avLst/>
          </a:prstGeom>
          <a:noFill/>
          <a:ln>
            <a:noFill/>
          </a:ln>
        </p:spPr>
      </p:pic>
      <p:grpSp>
        <p:nvGrpSpPr>
          <p:cNvPr id="623" name="Google Shape;623;p72"/>
          <p:cNvGrpSpPr/>
          <p:nvPr/>
        </p:nvGrpSpPr>
        <p:grpSpPr>
          <a:xfrm>
            <a:off x="3830683" y="205177"/>
            <a:ext cx="1477544" cy="1213426"/>
            <a:chOff x="5005978" y="273569"/>
            <a:chExt cx="1970058" cy="1617901"/>
          </a:xfrm>
        </p:grpSpPr>
        <p:sp>
          <p:nvSpPr>
            <p:cNvPr id="624" name="Google Shape;624;p72"/>
            <p:cNvSpPr/>
            <p:nvPr/>
          </p:nvSpPr>
          <p:spPr>
            <a:xfrm>
              <a:off x="5005978" y="969870"/>
              <a:ext cx="806100" cy="921600"/>
            </a:xfrm>
            <a:prstGeom prst="bentArrow">
              <a:avLst>
                <a:gd fmla="val 0" name="adj1"/>
                <a:gd fmla="val 5942" name="adj2"/>
                <a:gd fmla="val 25000" name="adj3"/>
                <a:gd fmla="val 74533" name="adj4"/>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625" name="Google Shape;625;p72"/>
            <p:cNvSpPr txBox="1"/>
            <p:nvPr/>
          </p:nvSpPr>
          <p:spPr>
            <a:xfrm>
              <a:off x="5896636" y="273569"/>
              <a:ext cx="1079400" cy="8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rgbClr val="2F5496"/>
                  </a:solidFill>
                  <a:latin typeface="Calibri"/>
                  <a:ea typeface="Calibri"/>
                  <a:cs typeface="Calibri"/>
                  <a:sym typeface="Calibri"/>
                </a:rPr>
                <a:t>“Sweet </a:t>
              </a:r>
              <a:endParaRPr sz="1100"/>
            </a:p>
            <a:p>
              <a:pPr indent="0" lvl="0" marL="0" marR="0" rtl="0" algn="l">
                <a:spcBef>
                  <a:spcPts val="0"/>
                </a:spcBef>
                <a:spcAft>
                  <a:spcPts val="0"/>
                </a:spcAft>
                <a:buNone/>
              </a:pPr>
              <a:r>
                <a:rPr lang="en" sz="1800">
                  <a:solidFill>
                    <a:srgbClr val="2F5496"/>
                  </a:solidFill>
                  <a:latin typeface="Calibri"/>
                  <a:ea typeface="Calibri"/>
                  <a:cs typeface="Calibri"/>
                  <a:sym typeface="Calibri"/>
                </a:rPr>
                <a:t>spot” ?</a:t>
              </a:r>
              <a:endParaRPr sz="1100"/>
            </a:p>
          </p:txBody>
        </p:sp>
      </p:grpSp>
      <p:sp>
        <p:nvSpPr>
          <p:cNvPr id="626" name="Google Shape;626;p72"/>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3"/>
          <p:cNvSpPr txBox="1"/>
          <p:nvPr>
            <p:ph idx="4294967295" type="title"/>
          </p:nvPr>
        </p:nvSpPr>
        <p:spPr>
          <a:xfrm>
            <a:off x="6989975" y="2481650"/>
            <a:ext cx="1926600" cy="1254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E3743"/>
              </a:buClr>
              <a:buSzPts val="900"/>
              <a:buFont typeface="Roboto Slab"/>
              <a:buNone/>
            </a:pPr>
            <a:r>
              <a:rPr b="1" i="0" lang="en" sz="900">
                <a:solidFill>
                  <a:srgbClr val="2E3743"/>
                </a:solidFill>
                <a:latin typeface="Roboto Slab"/>
                <a:ea typeface="Roboto Slab"/>
                <a:cs typeface="Roboto Slab"/>
                <a:sym typeface="Roboto Slab"/>
              </a:rPr>
              <a:t>Two models of double descent for weak features</a:t>
            </a:r>
            <a:br>
              <a:rPr b="1" i="0" lang="en" sz="900">
                <a:solidFill>
                  <a:srgbClr val="2E3743"/>
                </a:solidFill>
                <a:latin typeface="Roboto Slab"/>
                <a:ea typeface="Roboto Slab"/>
                <a:cs typeface="Roboto Slab"/>
                <a:sym typeface="Roboto Slab"/>
              </a:rPr>
            </a:br>
            <a:r>
              <a:rPr b="0" i="0" lang="en" sz="900" u="sng">
                <a:solidFill>
                  <a:srgbClr val="536479"/>
                </a:solidFill>
                <a:latin typeface="Roboto"/>
                <a:ea typeface="Roboto"/>
                <a:cs typeface="Roboto"/>
                <a:sym typeface="Roboto"/>
                <a:hlinkClick r:id="rId3">
                  <a:extLst>
                    <a:ext uri="{A12FA001-AC4F-418D-AE19-62706E023703}">
                      <ahyp:hlinkClr val="tx"/>
                    </a:ext>
                  </a:extLst>
                </a:hlinkClick>
              </a:rPr>
              <a:t>Mikhail Belkin</a:t>
            </a:r>
            <a:r>
              <a:rPr b="0" i="0" lang="en" sz="900">
                <a:solidFill>
                  <a:srgbClr val="536479"/>
                </a:solidFill>
                <a:latin typeface="Roboto"/>
                <a:ea typeface="Roboto"/>
                <a:cs typeface="Roboto"/>
                <a:sym typeface="Roboto"/>
              </a:rPr>
              <a:t>, </a:t>
            </a:r>
            <a:r>
              <a:rPr b="0" i="0" lang="en" sz="900" u="sng">
                <a:solidFill>
                  <a:srgbClr val="536479"/>
                </a:solidFill>
                <a:latin typeface="Roboto"/>
                <a:ea typeface="Roboto"/>
                <a:cs typeface="Roboto"/>
                <a:sym typeface="Roboto"/>
                <a:hlinkClick r:id="rId4">
                  <a:extLst>
                    <a:ext uri="{A12FA001-AC4F-418D-AE19-62706E023703}">
                      <ahyp:hlinkClr val="tx"/>
                    </a:ext>
                  </a:extLst>
                </a:hlinkClick>
              </a:rPr>
              <a:t>Daniel J. Hsu</a:t>
            </a:r>
            <a:r>
              <a:rPr b="0" i="0" lang="en" sz="900">
                <a:solidFill>
                  <a:srgbClr val="536479"/>
                </a:solidFill>
                <a:latin typeface="Roboto"/>
                <a:ea typeface="Roboto"/>
                <a:cs typeface="Roboto"/>
                <a:sym typeface="Roboto"/>
              </a:rPr>
              <a:t>, </a:t>
            </a:r>
            <a:r>
              <a:rPr b="0" i="0" lang="en" sz="900" u="sng">
                <a:solidFill>
                  <a:srgbClr val="536479"/>
                </a:solidFill>
                <a:latin typeface="Roboto"/>
                <a:ea typeface="Roboto"/>
                <a:cs typeface="Roboto"/>
                <a:sym typeface="Roboto"/>
                <a:hlinkClick r:id="rId5">
                  <a:extLst>
                    <a:ext uri="{A12FA001-AC4F-418D-AE19-62706E023703}">
                      <ahyp:hlinkClr val="tx"/>
                    </a:ext>
                  </a:extLst>
                </a:hlinkClick>
              </a:rPr>
              <a:t>Ji Xu</a:t>
            </a:r>
            <a:br>
              <a:rPr b="0" i="0" lang="en" sz="900">
                <a:solidFill>
                  <a:srgbClr val="536479"/>
                </a:solidFill>
                <a:latin typeface="Roboto"/>
                <a:ea typeface="Roboto"/>
                <a:cs typeface="Roboto"/>
                <a:sym typeface="Roboto"/>
              </a:rPr>
            </a:br>
            <a:r>
              <a:rPr b="0" i="0" lang="en" sz="900">
                <a:solidFill>
                  <a:srgbClr val="536479"/>
                </a:solidFill>
                <a:latin typeface="Roboto"/>
                <a:ea typeface="Roboto"/>
                <a:cs typeface="Roboto"/>
                <a:sym typeface="Roboto"/>
              </a:rPr>
              <a:t>Published 18 March 2019</a:t>
            </a:r>
            <a:br>
              <a:rPr b="0" i="0" lang="en" sz="900">
                <a:solidFill>
                  <a:srgbClr val="536479"/>
                </a:solidFill>
                <a:latin typeface="Roboto"/>
                <a:ea typeface="Roboto"/>
                <a:cs typeface="Roboto"/>
                <a:sym typeface="Roboto"/>
              </a:rPr>
            </a:br>
            <a:r>
              <a:rPr b="0" i="0" lang="en" sz="900">
                <a:solidFill>
                  <a:srgbClr val="536479"/>
                </a:solidFill>
                <a:latin typeface="Roboto"/>
                <a:ea typeface="Roboto"/>
                <a:cs typeface="Roboto"/>
                <a:sym typeface="Roboto"/>
              </a:rPr>
              <a:t>Computer Science</a:t>
            </a:r>
            <a:br>
              <a:rPr b="0" i="0" lang="en" sz="900">
                <a:solidFill>
                  <a:srgbClr val="536479"/>
                </a:solidFill>
                <a:latin typeface="Roboto"/>
                <a:ea typeface="Roboto"/>
                <a:cs typeface="Roboto"/>
                <a:sym typeface="Roboto"/>
              </a:rPr>
            </a:br>
            <a:r>
              <a:rPr b="0" i="0" lang="en" sz="900">
                <a:solidFill>
                  <a:srgbClr val="536479"/>
                </a:solidFill>
                <a:latin typeface="Roboto"/>
                <a:ea typeface="Roboto"/>
                <a:cs typeface="Roboto"/>
                <a:sym typeface="Roboto"/>
              </a:rPr>
              <a:t>SIAM J. Math. Data Sci.</a:t>
            </a:r>
            <a:br>
              <a:rPr b="0" i="0" lang="en" sz="900">
                <a:solidFill>
                  <a:srgbClr val="536479"/>
                </a:solidFill>
                <a:latin typeface="Roboto"/>
                <a:ea typeface="Roboto"/>
                <a:cs typeface="Roboto"/>
                <a:sym typeface="Roboto"/>
              </a:rPr>
            </a:br>
            <a:endParaRPr sz="900"/>
          </a:p>
        </p:txBody>
      </p:sp>
      <p:pic>
        <p:nvPicPr>
          <p:cNvPr id="632" name="Google Shape;632;p73"/>
          <p:cNvPicPr preferRelativeResize="0"/>
          <p:nvPr/>
        </p:nvPicPr>
        <p:blipFill rotWithShape="1">
          <a:blip r:embed="rId6">
            <a:alphaModFix/>
          </a:blip>
          <a:srcRect b="0" l="0" r="0" t="0"/>
          <a:stretch/>
        </p:blipFill>
        <p:spPr>
          <a:xfrm>
            <a:off x="611750" y="564356"/>
            <a:ext cx="6134100" cy="3676650"/>
          </a:xfrm>
          <a:prstGeom prst="rect">
            <a:avLst/>
          </a:prstGeom>
          <a:noFill/>
          <a:ln>
            <a:noFill/>
          </a:ln>
        </p:spPr>
      </p:pic>
      <p:sp>
        <p:nvSpPr>
          <p:cNvPr id="633" name="Google Shape;633;p73"/>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634" name="Google Shape;634;p73"/>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4"/>
          <p:cNvSpPr txBox="1"/>
          <p:nvPr>
            <p:ph idx="4294967295" type="title"/>
          </p:nvPr>
        </p:nvSpPr>
        <p:spPr>
          <a:xfrm>
            <a:off x="211610" y="120931"/>
            <a:ext cx="8720700" cy="441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SzPct val="83332"/>
              <a:buNone/>
            </a:pPr>
            <a:r>
              <a:rPr lang="en" sz="2800"/>
              <a:t>Technical Challenges that Need Attention</a:t>
            </a:r>
            <a:endParaRPr sz="2800"/>
          </a:p>
        </p:txBody>
      </p:sp>
      <p:sp>
        <p:nvSpPr>
          <p:cNvPr id="640" name="Google Shape;640;p74"/>
          <p:cNvSpPr txBox="1"/>
          <p:nvPr>
            <p:ph idx="12" type="sldNum"/>
          </p:nvPr>
        </p:nvSpPr>
        <p:spPr>
          <a:xfrm>
            <a:off x="4256575" y="4819175"/>
            <a:ext cx="3873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641" name="Google Shape;641;p74"/>
          <p:cNvSpPr txBox="1"/>
          <p:nvPr/>
        </p:nvSpPr>
        <p:spPr>
          <a:xfrm>
            <a:off x="255000" y="572351"/>
            <a:ext cx="8634000" cy="1476900"/>
          </a:xfrm>
          <a:prstGeom prst="rect">
            <a:avLst/>
          </a:prstGeom>
          <a:noFill/>
          <a:ln>
            <a:noFill/>
          </a:ln>
        </p:spPr>
        <p:txBody>
          <a:bodyPr anchorCtr="0" anchor="t" bIns="34275" lIns="68575" spcFirstLastPara="1" rIns="68575" wrap="square" tIns="34275">
            <a:noAutofit/>
          </a:bodyPr>
          <a:lstStyle/>
          <a:p>
            <a:pPr indent="-330200" lvl="0" marL="342900" marR="0" rtl="0" algn="l">
              <a:lnSpc>
                <a:spcPct val="100000"/>
              </a:lnSpc>
              <a:spcBef>
                <a:spcPts val="800"/>
              </a:spcBef>
              <a:spcAft>
                <a:spcPts val="0"/>
              </a:spcAft>
              <a:buClr>
                <a:srgbClr val="262626"/>
              </a:buClr>
              <a:buSzPts val="1600"/>
              <a:buFont typeface="Arial"/>
              <a:buAutoNum type="arabicPeriod"/>
            </a:pPr>
            <a:r>
              <a:rPr b="0" i="0" lang="en" sz="2000" u="none" cap="none" strike="noStrike">
                <a:solidFill>
                  <a:srgbClr val="262626"/>
                </a:solidFill>
                <a:latin typeface="Arial"/>
                <a:ea typeface="Arial"/>
                <a:cs typeface="Arial"/>
                <a:sym typeface="Arial"/>
              </a:rPr>
              <a:t>Understanding when the black box approach works and does not work</a:t>
            </a:r>
            <a:endParaRPr/>
          </a:p>
          <a:p>
            <a:pPr indent="-330200" lvl="0" marL="342900" marR="0" rtl="0" algn="l">
              <a:lnSpc>
                <a:spcPct val="100000"/>
              </a:lnSpc>
              <a:spcBef>
                <a:spcPts val="800"/>
              </a:spcBef>
              <a:spcAft>
                <a:spcPts val="0"/>
              </a:spcAft>
              <a:buClr>
                <a:srgbClr val="262626"/>
              </a:buClr>
              <a:buSzPts val="1600"/>
              <a:buFont typeface="Arial"/>
              <a:buAutoNum type="arabicPeriod"/>
            </a:pPr>
            <a:r>
              <a:rPr b="0" i="0" lang="en" sz="2000" u="none" cap="none" strike="noStrike">
                <a:solidFill>
                  <a:srgbClr val="262626"/>
                </a:solidFill>
                <a:latin typeface="Arial"/>
                <a:ea typeface="Arial"/>
                <a:cs typeface="Arial"/>
                <a:sym typeface="Arial"/>
              </a:rPr>
              <a:t>Prompts and the dependency on them:</a:t>
            </a:r>
            <a:endParaRPr/>
          </a:p>
          <a:p>
            <a:pPr indent="-342900" lvl="1" marL="812800" marR="0" rtl="0" algn="l">
              <a:lnSpc>
                <a:spcPct val="100000"/>
              </a:lnSpc>
              <a:spcBef>
                <a:spcPts val="400"/>
              </a:spcBef>
              <a:spcAft>
                <a:spcPts val="0"/>
              </a:spcAft>
              <a:buClr>
                <a:srgbClr val="262626"/>
              </a:buClr>
              <a:buSzPts val="1600"/>
              <a:buFont typeface="Arial"/>
              <a:buAutoNum type="alphaLcPeriod"/>
            </a:pPr>
            <a:r>
              <a:rPr b="0" i="0" lang="en" sz="1800" u="none" cap="none" strike="noStrike">
                <a:solidFill>
                  <a:srgbClr val="262626"/>
                </a:solidFill>
                <a:latin typeface="Arial"/>
                <a:ea typeface="Arial"/>
                <a:cs typeface="Arial"/>
                <a:sym typeface="Arial"/>
              </a:rPr>
              <a:t>Prompt Engineering, or</a:t>
            </a:r>
            <a:r>
              <a:rPr lang="en"/>
              <a:t> </a:t>
            </a:r>
            <a:r>
              <a:rPr b="0" i="0" lang="en" sz="1800" u="none" cap="none" strike="noStrike">
                <a:solidFill>
                  <a:srgbClr val="262626"/>
                </a:solidFill>
                <a:latin typeface="Arial"/>
                <a:ea typeface="Arial"/>
                <a:cs typeface="Arial"/>
                <a:sym typeface="Arial"/>
              </a:rPr>
              <a:t>Incantations and Black Magic? (Byron Wallace)</a:t>
            </a:r>
            <a:endParaRPr b="0" i="0" sz="1800" u="none" cap="none" strike="noStrike">
              <a:solidFill>
                <a:srgbClr val="262626"/>
              </a:solidFill>
              <a:latin typeface="Arial"/>
              <a:ea typeface="Arial"/>
              <a:cs typeface="Arial"/>
              <a:sym typeface="Arial"/>
            </a:endParaRPr>
          </a:p>
          <a:p>
            <a:pPr indent="-355600" lvl="1" marL="812800" marR="0" rtl="0" algn="l">
              <a:lnSpc>
                <a:spcPct val="100000"/>
              </a:lnSpc>
              <a:spcBef>
                <a:spcPts val="400"/>
              </a:spcBef>
              <a:spcAft>
                <a:spcPts val="0"/>
              </a:spcAft>
              <a:buClr>
                <a:srgbClr val="262626"/>
              </a:buClr>
              <a:buSzPts val="1800"/>
              <a:buAutoNum type="alphaLcPeriod"/>
            </a:pPr>
            <a:r>
              <a:rPr lang="en" sz="1800">
                <a:solidFill>
                  <a:srgbClr val="262626"/>
                </a:solidFill>
              </a:rPr>
              <a:t>How do these models work? and how do they fail?</a:t>
            </a:r>
            <a:endParaRPr sz="1800">
              <a:solidFill>
                <a:srgbClr val="262626"/>
              </a:solidFill>
            </a:endParaRPr>
          </a:p>
          <a:p>
            <a:pPr indent="-330200" lvl="0" marL="342900" marR="0" rtl="0" algn="l">
              <a:lnSpc>
                <a:spcPct val="100000"/>
              </a:lnSpc>
              <a:spcBef>
                <a:spcPts val="800"/>
              </a:spcBef>
              <a:spcAft>
                <a:spcPts val="0"/>
              </a:spcAft>
              <a:buClr>
                <a:srgbClr val="262626"/>
              </a:buClr>
              <a:buSzPts val="1600"/>
              <a:buFont typeface="Arial"/>
              <a:buAutoNum type="arabicPeriod"/>
            </a:pPr>
            <a:r>
              <a:rPr b="0" i="0" lang="en" sz="2000" u="none" cap="none" strike="noStrike">
                <a:solidFill>
                  <a:srgbClr val="262626"/>
                </a:solidFill>
                <a:latin typeface="Arial"/>
                <a:ea typeface="Arial"/>
                <a:cs typeface="Arial"/>
                <a:sym typeface="Arial"/>
              </a:rPr>
              <a:t>What is the “right-size” model</a:t>
            </a:r>
            <a:endParaRPr/>
          </a:p>
          <a:p>
            <a:pPr indent="-330200" lvl="0" marL="342900" marR="0" rtl="0" algn="l">
              <a:lnSpc>
                <a:spcPct val="100000"/>
              </a:lnSpc>
              <a:spcBef>
                <a:spcPts val="800"/>
              </a:spcBef>
              <a:spcAft>
                <a:spcPts val="0"/>
              </a:spcAft>
              <a:buClr>
                <a:srgbClr val="262626"/>
              </a:buClr>
              <a:buSzPts val="1600"/>
              <a:buFont typeface="Arial"/>
              <a:buAutoNum type="arabicPeriod"/>
            </a:pPr>
            <a:r>
              <a:rPr b="0" i="0" lang="en" sz="2000" u="none" cap="none" strike="noStrike">
                <a:solidFill>
                  <a:srgbClr val="262626"/>
                </a:solidFill>
                <a:latin typeface="Arial"/>
                <a:ea typeface="Arial"/>
                <a:cs typeface="Arial"/>
                <a:sym typeface="Arial"/>
              </a:rPr>
              <a:t>Incorporation domain knowledge in the process (other than chatbot corrections)</a:t>
            </a:r>
            <a:endParaRPr/>
          </a:p>
          <a:p>
            <a:pPr indent="-342900" lvl="1" marL="812800" marR="0" rtl="0" algn="l">
              <a:lnSpc>
                <a:spcPct val="100000"/>
              </a:lnSpc>
              <a:spcBef>
                <a:spcPts val="400"/>
              </a:spcBef>
              <a:spcAft>
                <a:spcPts val="0"/>
              </a:spcAft>
              <a:buClr>
                <a:srgbClr val="262626"/>
              </a:buClr>
              <a:buSzPts val="1600"/>
              <a:buFont typeface="Arial"/>
              <a:buAutoNum type="alphaLcPeriod"/>
            </a:pPr>
            <a:r>
              <a:rPr b="0" i="0" lang="en" sz="1800" u="none" cap="none" strike="noStrike">
                <a:solidFill>
                  <a:srgbClr val="262626"/>
                </a:solidFill>
                <a:latin typeface="Arial"/>
                <a:ea typeface="Arial"/>
                <a:cs typeface="Arial"/>
                <a:sym typeface="Arial"/>
              </a:rPr>
              <a:t>Hybrid Language Models</a:t>
            </a:r>
            <a:endParaRPr/>
          </a:p>
          <a:p>
            <a:pPr indent="-342900" lvl="1" marL="812800" marR="0" rtl="0" algn="l">
              <a:lnSpc>
                <a:spcPct val="100000"/>
              </a:lnSpc>
              <a:spcBef>
                <a:spcPts val="400"/>
              </a:spcBef>
              <a:spcAft>
                <a:spcPts val="0"/>
              </a:spcAft>
              <a:buClr>
                <a:srgbClr val="262626"/>
              </a:buClr>
              <a:buSzPts val="1600"/>
              <a:buFont typeface="Arial"/>
              <a:buAutoNum type="alphaLcPeriod"/>
            </a:pPr>
            <a:r>
              <a:rPr b="0" i="0" lang="en" sz="1800" u="none" cap="none" strike="noStrike">
                <a:solidFill>
                  <a:srgbClr val="262626"/>
                </a:solidFill>
                <a:latin typeface="Arial"/>
                <a:ea typeface="Arial"/>
                <a:cs typeface="Arial"/>
                <a:sym typeface="Arial"/>
              </a:rPr>
              <a:t>Better Together approach (K. Church et al 2023)</a:t>
            </a:r>
            <a:endParaRPr/>
          </a:p>
          <a:p>
            <a:pPr indent="-342900" lvl="1" marL="812800" marR="0" rtl="0" algn="l">
              <a:lnSpc>
                <a:spcPct val="100000"/>
              </a:lnSpc>
              <a:spcBef>
                <a:spcPts val="400"/>
              </a:spcBef>
              <a:spcAft>
                <a:spcPts val="0"/>
              </a:spcAft>
              <a:buClr>
                <a:srgbClr val="262626"/>
              </a:buClr>
              <a:buSzPts val="1600"/>
              <a:buFont typeface="Arial"/>
              <a:buAutoNum type="alphaLcPeriod"/>
            </a:pPr>
            <a:r>
              <a:rPr b="0" i="0" lang="en" sz="1800" u="none" cap="none" strike="noStrike">
                <a:solidFill>
                  <a:srgbClr val="262626"/>
                </a:solidFill>
                <a:latin typeface="Arial"/>
                <a:ea typeface="Arial"/>
                <a:cs typeface="Arial"/>
                <a:sym typeface="Arial"/>
              </a:rPr>
              <a:t>Extending to GenAI in General</a:t>
            </a:r>
            <a:endParaRPr/>
          </a:p>
          <a:p>
            <a:pPr indent="-342900" lvl="0" marL="355600" marR="0" rtl="0" algn="l">
              <a:lnSpc>
                <a:spcPct val="100000"/>
              </a:lnSpc>
              <a:spcBef>
                <a:spcPts val="800"/>
              </a:spcBef>
              <a:spcAft>
                <a:spcPts val="0"/>
              </a:spcAft>
              <a:buClr>
                <a:srgbClr val="262626"/>
              </a:buClr>
              <a:buSzPts val="1600"/>
              <a:buFont typeface="Arial"/>
              <a:buAutoNum type="arabicPeriod"/>
            </a:pPr>
            <a:r>
              <a:rPr b="0" i="0" lang="en" sz="2000" u="none" cap="none" strike="noStrike">
                <a:solidFill>
                  <a:srgbClr val="262626"/>
                </a:solidFill>
                <a:latin typeface="Arial"/>
                <a:ea typeface="Arial"/>
                <a:cs typeface="Arial"/>
                <a:sym typeface="Arial"/>
              </a:rPr>
              <a:t>Responsible AI for Generative Models</a:t>
            </a:r>
            <a:endParaRPr/>
          </a:p>
          <a:p>
            <a:pPr indent="-228600" lvl="1" marL="800100" marR="0" rtl="0" algn="l">
              <a:lnSpc>
                <a:spcPct val="100000"/>
              </a:lnSpc>
              <a:spcBef>
                <a:spcPts val="400"/>
              </a:spcBef>
              <a:spcAft>
                <a:spcPts val="0"/>
              </a:spcAft>
              <a:buClr>
                <a:srgbClr val="262626"/>
              </a:buClr>
              <a:buSzPts val="1600"/>
              <a:buFont typeface="Arial"/>
              <a:buNone/>
            </a:pPr>
            <a:r>
              <a:t/>
            </a:r>
            <a:endParaRPr b="0" i="0" sz="1800" u="none" cap="none" strike="noStrike">
              <a:solidFill>
                <a:srgbClr val="262626"/>
              </a:solidFill>
              <a:latin typeface="Arial"/>
              <a:ea typeface="Arial"/>
              <a:cs typeface="Arial"/>
              <a:sym typeface="Arial"/>
            </a:endParaRPr>
          </a:p>
          <a:p>
            <a:pPr indent="-228600" lvl="1" marL="800100" marR="0" rtl="0" algn="l">
              <a:lnSpc>
                <a:spcPct val="100000"/>
              </a:lnSpc>
              <a:spcBef>
                <a:spcPts val="400"/>
              </a:spcBef>
              <a:spcAft>
                <a:spcPts val="0"/>
              </a:spcAft>
              <a:buClr>
                <a:srgbClr val="262626"/>
              </a:buClr>
              <a:buSzPts val="1600"/>
              <a:buFont typeface="Arial"/>
              <a:buNone/>
            </a:pPr>
            <a:r>
              <a:t/>
            </a:r>
            <a:endParaRPr b="0" i="0" sz="1800" u="none" cap="none" strike="noStrike">
              <a:solidFill>
                <a:srgbClr val="26262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5"/>
          <p:cNvSpPr txBox="1"/>
          <p:nvPr>
            <p:ph type="ctrTitle"/>
          </p:nvPr>
        </p:nvSpPr>
        <p:spPr>
          <a:xfrm>
            <a:off x="54150" y="841781"/>
            <a:ext cx="4589400" cy="25848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SzPts val="4500"/>
              <a:buNone/>
            </a:pPr>
            <a:r>
              <a:rPr lang="en"/>
              <a:t>Overview of the </a:t>
            </a:r>
            <a:endParaRPr/>
          </a:p>
          <a:p>
            <a:pPr indent="0" lvl="0" marL="0" rtl="0" algn="ctr">
              <a:lnSpc>
                <a:spcPct val="90000"/>
              </a:lnSpc>
              <a:spcBef>
                <a:spcPts val="800"/>
              </a:spcBef>
              <a:spcAft>
                <a:spcPts val="0"/>
              </a:spcAft>
              <a:buClr>
                <a:schemeClr val="dk1"/>
              </a:buClr>
              <a:buSzPts val="1800"/>
              <a:buFont typeface="Arial"/>
              <a:buNone/>
            </a:pPr>
            <a:r>
              <a:rPr b="0" i="1" lang="en" sz="1800"/>
              <a:t>Institute for Experiential AI</a:t>
            </a:r>
            <a:endParaRPr b="0" i="1" sz="1800"/>
          </a:p>
          <a:p>
            <a:pPr indent="0" lvl="0" marL="0" rtl="0" algn="ctr">
              <a:lnSpc>
                <a:spcPct val="90000"/>
              </a:lnSpc>
              <a:spcBef>
                <a:spcPts val="0"/>
              </a:spcBef>
              <a:spcAft>
                <a:spcPts val="0"/>
              </a:spcAft>
              <a:buSzPts val="4500"/>
              <a:buNone/>
            </a:pPr>
            <a:r>
              <a:t/>
            </a:r>
            <a:endParaRPr/>
          </a:p>
        </p:txBody>
      </p:sp>
      <p:sp>
        <p:nvSpPr>
          <p:cNvPr id="648" name="Google Shape;648;p75"/>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6"/>
          <p:cNvSpPr txBox="1"/>
          <p:nvPr>
            <p:ph type="title"/>
          </p:nvPr>
        </p:nvSpPr>
        <p:spPr>
          <a:xfrm>
            <a:off x="158707" y="90698"/>
            <a:ext cx="6540600" cy="330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en"/>
              <a:t>Overview of the Institute</a:t>
            </a:r>
            <a:endParaRPr/>
          </a:p>
        </p:txBody>
      </p:sp>
      <p:sp>
        <p:nvSpPr>
          <p:cNvPr id="654" name="Google Shape;654;p76"/>
          <p:cNvSpPr txBox="1"/>
          <p:nvPr>
            <p:ph idx="1" type="body"/>
          </p:nvPr>
        </p:nvSpPr>
        <p:spPr>
          <a:xfrm>
            <a:off x="628650" y="854133"/>
            <a:ext cx="8324400" cy="3778800"/>
          </a:xfrm>
          <a:prstGeom prst="rect">
            <a:avLst/>
          </a:prstGeom>
          <a:noFill/>
          <a:ln>
            <a:noFill/>
          </a:ln>
        </p:spPr>
        <p:txBody>
          <a:bodyPr anchorCtr="0" anchor="t" bIns="34275" lIns="68575" spcFirstLastPara="1" rIns="68575" wrap="square" tIns="34275">
            <a:noAutofit/>
          </a:bodyPr>
          <a:lstStyle/>
          <a:p>
            <a:pPr indent="0" lvl="0" marL="76200" rtl="0" algn="l">
              <a:lnSpc>
                <a:spcPct val="90000"/>
              </a:lnSpc>
              <a:spcBef>
                <a:spcPts val="800"/>
              </a:spcBef>
              <a:spcAft>
                <a:spcPts val="0"/>
              </a:spcAft>
              <a:buSzPts val="1500"/>
              <a:buNone/>
            </a:pPr>
            <a:r>
              <a:rPr b="1" lang="en" sz="1800"/>
              <a:t>The Institute was funded in 2021 by a combination of central funding and partially through two major donor grants (biggest being from the Roux Institute)</a:t>
            </a:r>
            <a:endParaRPr sz="1800"/>
          </a:p>
          <a:p>
            <a:pPr indent="0" lvl="0" marL="76200" rtl="0" algn="l">
              <a:lnSpc>
                <a:spcPct val="90000"/>
              </a:lnSpc>
              <a:spcBef>
                <a:spcPts val="800"/>
              </a:spcBef>
              <a:spcAft>
                <a:spcPts val="0"/>
              </a:spcAft>
              <a:buSzPts val="1500"/>
              <a:buNone/>
            </a:pPr>
            <a:r>
              <a:t/>
            </a:r>
            <a:endParaRPr sz="800"/>
          </a:p>
          <a:p>
            <a:pPr indent="0" lvl="0" marL="76200" rtl="0" algn="l">
              <a:lnSpc>
                <a:spcPct val="90000"/>
              </a:lnSpc>
              <a:spcBef>
                <a:spcPts val="800"/>
              </a:spcBef>
              <a:spcAft>
                <a:spcPts val="0"/>
              </a:spcAft>
              <a:buSzPts val="1500"/>
              <a:buNone/>
            </a:pPr>
            <a:r>
              <a:rPr b="1" lang="en" sz="1800"/>
              <a:t>Goal: to build the top research institute in Experiential AI addressing research concerned with advancing the science and technology of complementing human intelligence with machines and optimizing machine intelligence through human guidance/intervention.</a:t>
            </a:r>
            <a:endParaRPr/>
          </a:p>
          <a:p>
            <a:pPr indent="0" lvl="0" marL="76200" rtl="0" algn="l">
              <a:lnSpc>
                <a:spcPct val="90000"/>
              </a:lnSpc>
              <a:spcBef>
                <a:spcPts val="800"/>
              </a:spcBef>
              <a:spcAft>
                <a:spcPts val="0"/>
              </a:spcAft>
              <a:buSzPts val="1500"/>
              <a:buNone/>
            </a:pPr>
            <a:r>
              <a:t/>
            </a:r>
            <a:endParaRPr b="1" sz="800"/>
          </a:p>
          <a:p>
            <a:pPr indent="0" lvl="0" marL="76200" rtl="0" algn="l">
              <a:lnSpc>
                <a:spcPct val="90000"/>
              </a:lnSpc>
              <a:spcBef>
                <a:spcPts val="800"/>
              </a:spcBef>
              <a:spcAft>
                <a:spcPts val="0"/>
              </a:spcAft>
              <a:buSzPts val="1500"/>
              <a:buNone/>
            </a:pPr>
            <a:r>
              <a:rPr b="1" lang="en" sz="1800"/>
              <a:t>We seek the context of solving real problems with real constraints to:</a:t>
            </a:r>
            <a:endParaRPr/>
          </a:p>
          <a:p>
            <a:pPr indent="-95250" lvl="0" marL="76200" rtl="0" algn="l">
              <a:lnSpc>
                <a:spcPct val="100000"/>
              </a:lnSpc>
              <a:spcBef>
                <a:spcPts val="500"/>
              </a:spcBef>
              <a:spcAft>
                <a:spcPts val="0"/>
              </a:spcAft>
              <a:buSzPts val="1500"/>
              <a:buAutoNum type="arabicPeriod"/>
            </a:pPr>
            <a:r>
              <a:rPr b="1" lang="en"/>
              <a:t>Abstract a research agenda from real applications</a:t>
            </a:r>
            <a:endParaRPr/>
          </a:p>
          <a:p>
            <a:pPr indent="-95250" lvl="0" marL="76200" rtl="0" algn="l">
              <a:lnSpc>
                <a:spcPct val="100000"/>
              </a:lnSpc>
              <a:spcBef>
                <a:spcPts val="500"/>
              </a:spcBef>
              <a:spcAft>
                <a:spcPts val="0"/>
              </a:spcAft>
              <a:buSzPts val="1500"/>
              <a:buAutoNum type="arabicPeriod"/>
            </a:pPr>
            <a:r>
              <a:rPr b="1" lang="en"/>
              <a:t>Use the practical solutions to create experiential learning opportunities for students</a:t>
            </a:r>
            <a:endParaRPr/>
          </a:p>
          <a:p>
            <a:pPr indent="-95250" lvl="0" marL="76200" rtl="0" algn="l">
              <a:lnSpc>
                <a:spcPct val="100000"/>
              </a:lnSpc>
              <a:spcBef>
                <a:spcPts val="500"/>
              </a:spcBef>
              <a:spcAft>
                <a:spcPts val="0"/>
              </a:spcAft>
              <a:buSzPts val="1500"/>
              <a:buAutoNum type="arabicPeriod"/>
            </a:pPr>
            <a:r>
              <a:rPr b="1" lang="en"/>
              <a:t>Develop new and unique areas of focus</a:t>
            </a:r>
            <a:endParaRPr/>
          </a:p>
          <a:p>
            <a:pPr indent="-241300" lvl="0" marL="419100" rtl="0" algn="l">
              <a:lnSpc>
                <a:spcPct val="90000"/>
              </a:lnSpc>
              <a:spcBef>
                <a:spcPts val="800"/>
              </a:spcBef>
              <a:spcAft>
                <a:spcPts val="0"/>
              </a:spcAft>
              <a:buSzPts val="1500"/>
              <a:buNone/>
            </a:pPr>
            <a:r>
              <a:t/>
            </a:r>
            <a:endParaRPr b="1"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7"/>
          <p:cNvSpPr txBox="1"/>
          <p:nvPr>
            <p:ph type="title"/>
          </p:nvPr>
        </p:nvSpPr>
        <p:spPr>
          <a:xfrm>
            <a:off x="163200" y="110014"/>
            <a:ext cx="8624400" cy="564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a:t>The Institute in Numbers</a:t>
            </a:r>
            <a:endParaRPr/>
          </a:p>
        </p:txBody>
      </p:sp>
      <p:sp>
        <p:nvSpPr>
          <p:cNvPr id="660" name="Google Shape;660;p77"/>
          <p:cNvSpPr txBox="1"/>
          <p:nvPr/>
        </p:nvSpPr>
        <p:spPr>
          <a:xfrm>
            <a:off x="102619" y="732787"/>
            <a:ext cx="3887100" cy="373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700"/>
              <a:buFont typeface="Arial"/>
              <a:buNone/>
            </a:pPr>
            <a:r>
              <a:rPr b="1" i="0" lang="en" sz="1800" u="none" cap="none" strike="noStrike">
                <a:solidFill>
                  <a:schemeClr val="dk1"/>
                </a:solidFill>
              </a:rPr>
              <a:t>Academic Tenure Track:</a:t>
            </a:r>
            <a:endParaRPr i="0" sz="1400" u="none" cap="none" strike="noStrike">
              <a:solidFill>
                <a:schemeClr val="dk1"/>
              </a:solidFill>
            </a:endParaRPr>
          </a:p>
          <a:p>
            <a:pPr indent="0" lvl="0" marL="76200" marR="0" rtl="0" algn="l">
              <a:lnSpc>
                <a:spcPct val="100000"/>
              </a:lnSpc>
              <a:spcBef>
                <a:spcPts val="0"/>
              </a:spcBef>
              <a:spcAft>
                <a:spcPts val="0"/>
              </a:spcAft>
              <a:buClr>
                <a:schemeClr val="dk1"/>
              </a:buClr>
              <a:buSzPts val="2700"/>
              <a:buFont typeface="Arial"/>
              <a:buNone/>
            </a:pPr>
            <a:r>
              <a:rPr b="1" lang="en">
                <a:solidFill>
                  <a:schemeClr val="dk1"/>
                </a:solidFill>
              </a:rPr>
              <a:t>80+</a:t>
            </a:r>
            <a:r>
              <a:rPr b="1" i="0" lang="en" sz="1400" u="none" cap="none" strike="noStrike">
                <a:solidFill>
                  <a:schemeClr val="dk1"/>
                </a:solidFill>
              </a:rPr>
              <a:t> Core Faculty members</a:t>
            </a:r>
            <a:endParaRPr i="0" sz="1400" u="none" cap="none" strike="noStrike">
              <a:solidFill>
                <a:schemeClr val="dk1"/>
              </a:solidFill>
            </a:endParaRPr>
          </a:p>
          <a:p>
            <a:pPr indent="0" lvl="0" marL="76200" marR="0" rtl="0" algn="l">
              <a:lnSpc>
                <a:spcPct val="100000"/>
              </a:lnSpc>
              <a:spcBef>
                <a:spcPts val="0"/>
              </a:spcBef>
              <a:spcAft>
                <a:spcPts val="0"/>
              </a:spcAft>
              <a:buClr>
                <a:schemeClr val="dk1"/>
              </a:buClr>
              <a:buSzPts val="2700"/>
              <a:buFont typeface="Arial"/>
              <a:buNone/>
            </a:pPr>
            <a:r>
              <a:rPr b="1" i="0" lang="en" sz="1400" u="none" cap="none" strike="noStrike">
                <a:solidFill>
                  <a:schemeClr val="dk1"/>
                </a:solidFill>
              </a:rPr>
              <a:t>3</a:t>
            </a:r>
            <a:r>
              <a:rPr b="1" lang="en">
                <a:solidFill>
                  <a:schemeClr val="dk1"/>
                </a:solidFill>
              </a:rPr>
              <a:t>0</a:t>
            </a:r>
            <a:r>
              <a:rPr b="1" i="0" lang="en" sz="1400" u="none" cap="none" strike="noStrike">
                <a:solidFill>
                  <a:schemeClr val="dk1"/>
                </a:solidFill>
              </a:rPr>
              <a:t>+ Affiliate Members</a:t>
            </a:r>
            <a:endParaRPr i="0" sz="1400" u="none" cap="none" strike="noStrike">
              <a:solidFill>
                <a:schemeClr val="dk1"/>
              </a:solidFill>
            </a:endParaRPr>
          </a:p>
          <a:p>
            <a:pPr indent="0" lvl="0" marL="76200" marR="0" rtl="0" algn="l">
              <a:lnSpc>
                <a:spcPct val="100000"/>
              </a:lnSpc>
              <a:spcBef>
                <a:spcPts val="0"/>
              </a:spcBef>
              <a:spcAft>
                <a:spcPts val="0"/>
              </a:spcAft>
              <a:buClr>
                <a:schemeClr val="dk1"/>
              </a:buClr>
              <a:buSzPts val="2700"/>
              <a:buFont typeface="Arial"/>
              <a:buNone/>
            </a:pPr>
            <a:r>
              <a:rPr i="0" lang="en" sz="1400" u="none" cap="none" strike="noStrike">
                <a:solidFill>
                  <a:schemeClr val="dk1"/>
                </a:solidFill>
              </a:rPr>
              <a:t>Across all 9 colleges at Northeastern</a:t>
            </a:r>
            <a:br>
              <a:rPr i="0" lang="en" sz="1400" u="none" cap="none" strike="noStrike">
                <a:solidFill>
                  <a:schemeClr val="dk1"/>
                </a:solidFill>
              </a:rPr>
            </a:br>
            <a:endParaRPr i="0" sz="1400" u="none" cap="none" strike="noStrike">
              <a:solidFill>
                <a:schemeClr val="dk1"/>
              </a:solidFill>
            </a:endParaRPr>
          </a:p>
          <a:p>
            <a:pPr indent="0" lvl="0" marL="0" marR="0" rtl="0" algn="l">
              <a:lnSpc>
                <a:spcPct val="100000"/>
              </a:lnSpc>
              <a:spcBef>
                <a:spcPts val="0"/>
              </a:spcBef>
              <a:spcAft>
                <a:spcPts val="0"/>
              </a:spcAft>
              <a:buClr>
                <a:schemeClr val="dk1"/>
              </a:buClr>
              <a:buSzPts val="2700"/>
              <a:buFont typeface="Arial"/>
              <a:buNone/>
            </a:pPr>
            <a:r>
              <a:rPr b="1" i="0" lang="en" sz="1800" u="none" cap="none" strike="noStrike">
                <a:solidFill>
                  <a:schemeClr val="dk1"/>
                </a:solidFill>
              </a:rPr>
              <a:t>Research Faculty &amp; Scientists:</a:t>
            </a:r>
            <a:endParaRPr i="0" sz="1400" u="none" cap="none" strike="noStrike">
              <a:solidFill>
                <a:schemeClr val="dk1"/>
              </a:solidFill>
            </a:endParaRPr>
          </a:p>
          <a:p>
            <a:pPr indent="0" lvl="0" marL="76200" marR="0" rtl="0" algn="l">
              <a:lnSpc>
                <a:spcPct val="100000"/>
              </a:lnSpc>
              <a:spcBef>
                <a:spcPts val="0"/>
              </a:spcBef>
              <a:spcAft>
                <a:spcPts val="0"/>
              </a:spcAft>
              <a:buClr>
                <a:schemeClr val="dk1"/>
              </a:buClr>
              <a:buSzPts val="2700"/>
              <a:buFont typeface="Arial"/>
              <a:buNone/>
            </a:pPr>
            <a:r>
              <a:rPr b="1" lang="en" sz="1200">
                <a:solidFill>
                  <a:schemeClr val="dk1"/>
                </a:solidFill>
              </a:rPr>
              <a:t>20</a:t>
            </a:r>
            <a:r>
              <a:rPr b="1" i="0" lang="en" sz="1200" u="none" cap="none" strike="noStrike">
                <a:solidFill>
                  <a:schemeClr val="dk1"/>
                </a:solidFill>
              </a:rPr>
              <a:t> Research Scientists or Research Faculty</a:t>
            </a:r>
            <a:r>
              <a:rPr i="0" lang="en" sz="1200" u="none" cap="none" strike="noStrike">
                <a:solidFill>
                  <a:schemeClr val="dk1"/>
                </a:solidFill>
              </a:rPr>
              <a:t> (growing to 80+ target)</a:t>
            </a:r>
            <a:endParaRPr i="0" sz="1200" u="none" cap="none" strike="noStrike">
              <a:solidFill>
                <a:schemeClr val="dk1"/>
              </a:solidFill>
            </a:endParaRPr>
          </a:p>
          <a:p>
            <a:pPr indent="0" lvl="0" marL="76200" marR="0" rtl="0" algn="l">
              <a:lnSpc>
                <a:spcPct val="100000"/>
              </a:lnSpc>
              <a:spcBef>
                <a:spcPts val="0"/>
              </a:spcBef>
              <a:spcAft>
                <a:spcPts val="0"/>
              </a:spcAft>
              <a:buClr>
                <a:schemeClr val="dk1"/>
              </a:buClr>
              <a:buSzPts val="2700"/>
              <a:buFont typeface="Arial"/>
              <a:buNone/>
            </a:pPr>
            <a:r>
              <a:rPr b="1" i="0" lang="en" sz="1200" u="none" cap="none" strike="noStrike">
                <a:solidFill>
                  <a:schemeClr val="dk1"/>
                </a:solidFill>
              </a:rPr>
              <a:t>30+ Postdocs</a:t>
            </a:r>
            <a:r>
              <a:rPr lang="en" sz="1200">
                <a:solidFill>
                  <a:schemeClr val="dk1"/>
                </a:solidFill>
              </a:rPr>
              <a:t> a</a:t>
            </a:r>
            <a:r>
              <a:rPr i="0" lang="en" sz="1200" u="none" cap="none" strike="noStrike">
                <a:solidFill>
                  <a:schemeClr val="dk1"/>
                </a:solidFill>
              </a:rPr>
              <a:t>dvancing the state-of-the-art in EAI in context of solving real-world problems</a:t>
            </a:r>
            <a:endParaRPr sz="1400">
              <a:solidFill>
                <a:schemeClr val="dk1"/>
              </a:solidFill>
            </a:endParaRPr>
          </a:p>
          <a:p>
            <a:pPr indent="0" lvl="0" marL="76200" marR="0" rtl="0" algn="l">
              <a:lnSpc>
                <a:spcPct val="100000"/>
              </a:lnSpc>
              <a:spcBef>
                <a:spcPts val="0"/>
              </a:spcBef>
              <a:spcAft>
                <a:spcPts val="0"/>
              </a:spcAft>
              <a:buClr>
                <a:schemeClr val="dk1"/>
              </a:buClr>
              <a:buSzPts val="2700"/>
              <a:buFont typeface="Arial"/>
              <a:buNone/>
            </a:pPr>
            <a:r>
              <a:t/>
            </a:r>
            <a:endParaRPr sz="1400">
              <a:solidFill>
                <a:schemeClr val="dk1"/>
              </a:solidFill>
            </a:endParaRPr>
          </a:p>
          <a:p>
            <a:pPr indent="0" lvl="0" marL="0" marR="0" rtl="0" algn="l">
              <a:lnSpc>
                <a:spcPct val="100000"/>
              </a:lnSpc>
              <a:spcBef>
                <a:spcPts val="0"/>
              </a:spcBef>
              <a:spcAft>
                <a:spcPts val="0"/>
              </a:spcAft>
              <a:buClr>
                <a:schemeClr val="dk1"/>
              </a:buClr>
              <a:buSzPts val="2700"/>
              <a:buFont typeface="Arial"/>
              <a:buNone/>
            </a:pPr>
            <a:r>
              <a:rPr b="1" i="0" lang="en" sz="1800" u="none" cap="none" strike="noStrike">
                <a:solidFill>
                  <a:schemeClr val="dk1"/>
                </a:solidFill>
              </a:rPr>
              <a:t>AI Solutions Hub:  </a:t>
            </a:r>
            <a:br>
              <a:rPr b="1" i="0" lang="en" sz="1800" u="none" cap="none" strike="noStrike">
                <a:solidFill>
                  <a:schemeClr val="dk1"/>
                </a:solidFill>
              </a:rPr>
            </a:br>
            <a:r>
              <a:rPr i="0" lang="en" sz="1400" u="none" cap="none" strike="noStrike">
                <a:solidFill>
                  <a:schemeClr val="dk1"/>
                </a:solidFill>
              </a:rPr>
              <a:t>Staff of professionals for project delivery </a:t>
            </a:r>
            <a:br>
              <a:rPr i="0" lang="en" sz="1400" u="none" cap="none" strike="noStrike">
                <a:solidFill>
                  <a:schemeClr val="dk1"/>
                </a:solidFill>
              </a:rPr>
            </a:br>
            <a:endParaRPr i="0" sz="1400" u="none" cap="none" strike="noStrike">
              <a:solidFill>
                <a:schemeClr val="dk1"/>
              </a:solidFill>
            </a:endParaRPr>
          </a:p>
          <a:p>
            <a:pPr indent="0" lvl="0" marL="0" marR="0" rtl="0" algn="l">
              <a:lnSpc>
                <a:spcPct val="100000"/>
              </a:lnSpc>
              <a:spcBef>
                <a:spcPts val="0"/>
              </a:spcBef>
              <a:spcAft>
                <a:spcPts val="0"/>
              </a:spcAft>
              <a:buClr>
                <a:schemeClr val="dk1"/>
              </a:buClr>
              <a:buSzPts val="2700"/>
              <a:buFont typeface="Arial"/>
              <a:buNone/>
            </a:pPr>
            <a:r>
              <a:rPr b="1" i="0" lang="en" sz="1800" u="none" cap="none" strike="noStrike">
                <a:solidFill>
                  <a:schemeClr val="dk1"/>
                </a:solidFill>
              </a:rPr>
              <a:t>Responsible AI Practice:</a:t>
            </a:r>
            <a:r>
              <a:rPr b="1" i="0" lang="en" sz="1400" u="none" cap="none" strike="noStrike">
                <a:solidFill>
                  <a:schemeClr val="dk1"/>
                </a:solidFill>
              </a:rPr>
              <a:t>  </a:t>
            </a:r>
            <a:br>
              <a:rPr b="1" i="0" lang="en" sz="1400" u="none" cap="none" strike="noStrike">
                <a:solidFill>
                  <a:schemeClr val="dk1"/>
                </a:solidFill>
              </a:rPr>
            </a:br>
            <a:r>
              <a:rPr i="0" lang="en" sz="1400" u="none" cap="none" strike="noStrike">
                <a:solidFill>
                  <a:schemeClr val="dk1"/>
                </a:solidFill>
              </a:rPr>
              <a:t>Staff of professionals and faculty/researchers</a:t>
            </a:r>
            <a:endParaRPr i="0" sz="1400" u="none" cap="none" strike="noStrike">
              <a:solidFill>
                <a:schemeClr val="dk1"/>
              </a:solidFill>
            </a:endParaRPr>
          </a:p>
        </p:txBody>
      </p:sp>
      <p:sp>
        <p:nvSpPr>
          <p:cNvPr id="661" name="Google Shape;661;p77"/>
          <p:cNvSpPr txBox="1"/>
          <p:nvPr/>
        </p:nvSpPr>
        <p:spPr>
          <a:xfrm>
            <a:off x="4970147" y="802950"/>
            <a:ext cx="2246100" cy="5730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None/>
            </a:pPr>
            <a:r>
              <a:rPr b="0" i="0" lang="en" sz="1100" u="none" cap="none" strike="noStrike">
                <a:solidFill>
                  <a:schemeClr val="dk1"/>
                </a:solidFill>
                <a:latin typeface="Source Sans Pro"/>
                <a:ea typeface="Source Sans Pro"/>
                <a:cs typeface="Source Sans Pro"/>
                <a:sym typeface="Source Sans Pro"/>
              </a:rPr>
              <a:t>Dr. Usama Fayyad</a:t>
            </a:r>
            <a:endParaRPr b="0" i="0" sz="1100" u="none" cap="none" strike="noStrike">
              <a:solidFill>
                <a:schemeClr val="dk1"/>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Clr>
                <a:schemeClr val="dk1"/>
              </a:buClr>
              <a:buSzPts val="1100"/>
              <a:buFont typeface="Arial"/>
              <a:buNone/>
            </a:pPr>
            <a:r>
              <a:rPr b="1" i="0" lang="en" sz="1100" u="none" cap="none" strike="noStrike">
                <a:solidFill>
                  <a:schemeClr val="dk1"/>
                </a:solidFill>
                <a:latin typeface="Source Sans Pro"/>
                <a:ea typeface="Source Sans Pro"/>
                <a:cs typeface="Source Sans Pro"/>
                <a:sym typeface="Source Sans Pro"/>
              </a:rPr>
              <a:t>Executive Director</a:t>
            </a:r>
            <a:endParaRPr b="0" i="0" sz="1400" u="none" cap="none" strike="noStrike">
              <a:solidFill>
                <a:srgbClr val="000000"/>
              </a:solidFill>
              <a:latin typeface="Source Sans Pro"/>
              <a:ea typeface="Source Sans Pro"/>
              <a:cs typeface="Source Sans Pro"/>
              <a:sym typeface="Source Sans Pro"/>
            </a:endParaRPr>
          </a:p>
        </p:txBody>
      </p:sp>
      <p:pic>
        <p:nvPicPr>
          <p:cNvPr descr="Northeastern names Usama Fayyad to lead Institute of Experiential  Artificial Intelligence - News @ Northeastern - News @ Northeastern" id="662" name="Google Shape;662;p77"/>
          <p:cNvPicPr preferRelativeResize="0"/>
          <p:nvPr/>
        </p:nvPicPr>
        <p:blipFill rotWithShape="1">
          <a:blip r:embed="rId3">
            <a:alphaModFix/>
          </a:blip>
          <a:srcRect b="0" l="17542" r="16754" t="0"/>
          <a:stretch/>
        </p:blipFill>
        <p:spPr>
          <a:xfrm>
            <a:off x="4150715" y="650243"/>
            <a:ext cx="778508" cy="789703"/>
          </a:xfrm>
          <a:prstGeom prst="rect">
            <a:avLst/>
          </a:prstGeom>
          <a:noFill/>
          <a:ln>
            <a:noFill/>
          </a:ln>
        </p:spPr>
      </p:pic>
      <p:pic>
        <p:nvPicPr>
          <p:cNvPr descr="Ricardo Baeza-Yates - Khoury College of Computer Sciences" id="663" name="Google Shape;663;p77"/>
          <p:cNvPicPr preferRelativeResize="0"/>
          <p:nvPr/>
        </p:nvPicPr>
        <p:blipFill rotWithShape="1">
          <a:blip r:embed="rId4">
            <a:alphaModFix/>
          </a:blip>
          <a:srcRect b="0" l="25148" r="23484" t="0"/>
          <a:stretch/>
        </p:blipFill>
        <p:spPr>
          <a:xfrm>
            <a:off x="4157782" y="1534647"/>
            <a:ext cx="761067" cy="755900"/>
          </a:xfrm>
          <a:prstGeom prst="rect">
            <a:avLst/>
          </a:prstGeom>
          <a:noFill/>
          <a:ln>
            <a:noFill/>
          </a:ln>
        </p:spPr>
      </p:pic>
      <p:pic>
        <p:nvPicPr>
          <p:cNvPr descr="Jennifer Dy - Northeastern University College of Engineering" id="664" name="Google Shape;664;p77"/>
          <p:cNvPicPr preferRelativeResize="0"/>
          <p:nvPr/>
        </p:nvPicPr>
        <p:blipFill rotWithShape="1">
          <a:blip r:embed="rId5">
            <a:alphaModFix/>
          </a:blip>
          <a:srcRect b="32578" l="0" r="12334" t="0"/>
          <a:stretch/>
        </p:blipFill>
        <p:spPr>
          <a:xfrm>
            <a:off x="4148481" y="2385239"/>
            <a:ext cx="770370" cy="789705"/>
          </a:xfrm>
          <a:prstGeom prst="rect">
            <a:avLst/>
          </a:prstGeom>
          <a:noFill/>
          <a:ln>
            <a:noFill/>
          </a:ln>
        </p:spPr>
      </p:pic>
      <p:pic>
        <p:nvPicPr>
          <p:cNvPr descr="Eugene Tunik - Northeastern University College of Engineering" id="665" name="Google Shape;665;p77"/>
          <p:cNvPicPr preferRelativeResize="0"/>
          <p:nvPr/>
        </p:nvPicPr>
        <p:blipFill rotWithShape="1">
          <a:blip r:embed="rId6">
            <a:alphaModFix/>
          </a:blip>
          <a:srcRect b="13292" l="0" r="0" t="0"/>
          <a:stretch/>
        </p:blipFill>
        <p:spPr>
          <a:xfrm>
            <a:off x="6760584" y="1548541"/>
            <a:ext cx="683700" cy="790407"/>
          </a:xfrm>
          <a:prstGeom prst="rect">
            <a:avLst/>
          </a:prstGeom>
          <a:noFill/>
          <a:ln>
            <a:noFill/>
          </a:ln>
        </p:spPr>
      </p:pic>
      <p:pic>
        <p:nvPicPr>
          <p:cNvPr descr="Sam Scarpino" id="666" name="Google Shape;666;p77"/>
          <p:cNvPicPr preferRelativeResize="0"/>
          <p:nvPr/>
        </p:nvPicPr>
        <p:blipFill rotWithShape="1">
          <a:blip r:embed="rId7">
            <a:alphaModFix/>
          </a:blip>
          <a:srcRect b="278" l="18267" r="0" t="-7344"/>
          <a:stretch/>
        </p:blipFill>
        <p:spPr>
          <a:xfrm>
            <a:off x="6760584" y="562496"/>
            <a:ext cx="683700" cy="895614"/>
          </a:xfrm>
          <a:prstGeom prst="rect">
            <a:avLst/>
          </a:prstGeom>
          <a:noFill/>
          <a:ln>
            <a:noFill/>
          </a:ln>
        </p:spPr>
      </p:pic>
      <p:pic>
        <p:nvPicPr>
          <p:cNvPr id="667" name="Google Shape;667;p77"/>
          <p:cNvPicPr preferRelativeResize="0"/>
          <p:nvPr/>
        </p:nvPicPr>
        <p:blipFill rotWithShape="1">
          <a:blip r:embed="rId8">
            <a:alphaModFix/>
          </a:blip>
          <a:srcRect b="34776" l="14823" r="17581" t="0"/>
          <a:stretch/>
        </p:blipFill>
        <p:spPr>
          <a:xfrm>
            <a:off x="6780463" y="2403042"/>
            <a:ext cx="644864" cy="798374"/>
          </a:xfrm>
          <a:prstGeom prst="rect">
            <a:avLst/>
          </a:prstGeom>
          <a:noFill/>
          <a:ln>
            <a:noFill/>
          </a:ln>
        </p:spPr>
      </p:pic>
      <p:pic>
        <p:nvPicPr>
          <p:cNvPr descr="James Shanahan | UC Berkeley School of Information" id="668" name="Google Shape;668;p77"/>
          <p:cNvPicPr preferRelativeResize="0"/>
          <p:nvPr/>
        </p:nvPicPr>
        <p:blipFill rotWithShape="1">
          <a:blip r:embed="rId9">
            <a:alphaModFix/>
          </a:blip>
          <a:srcRect b="29647" l="19845" r="20234" t="16380"/>
          <a:stretch/>
        </p:blipFill>
        <p:spPr>
          <a:xfrm>
            <a:off x="4154315" y="3268776"/>
            <a:ext cx="770369" cy="693907"/>
          </a:xfrm>
          <a:prstGeom prst="rect">
            <a:avLst/>
          </a:prstGeom>
          <a:noFill/>
          <a:ln>
            <a:noFill/>
          </a:ln>
        </p:spPr>
      </p:pic>
      <p:sp>
        <p:nvSpPr>
          <p:cNvPr id="669" name="Google Shape;669;p77"/>
          <p:cNvSpPr txBox="1"/>
          <p:nvPr/>
        </p:nvSpPr>
        <p:spPr>
          <a:xfrm>
            <a:off x="5027024" y="513710"/>
            <a:ext cx="2246100" cy="2193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chemeClr val="dk1"/>
              </a:buClr>
              <a:buSzPts val="1400"/>
              <a:buFont typeface="Arial"/>
              <a:buNone/>
            </a:pPr>
            <a:r>
              <a:rPr b="0" i="0" lang="en" sz="1400" u="none" cap="none" strike="noStrike">
                <a:solidFill>
                  <a:schemeClr val="dk1"/>
                </a:solidFill>
                <a:latin typeface="Source Sans Pro"/>
                <a:ea typeface="Source Sans Pro"/>
                <a:cs typeface="Source Sans Pro"/>
                <a:sym typeface="Source Sans Pro"/>
              </a:rPr>
              <a:t>ACADEMIC LEADERSHIP TEAM</a:t>
            </a:r>
            <a:endParaRPr b="0" i="0" sz="1400" u="none" cap="none" strike="noStrike">
              <a:solidFill>
                <a:schemeClr val="dk1"/>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Sans Pro"/>
              <a:ea typeface="Source Sans Pro"/>
              <a:cs typeface="Source Sans Pro"/>
              <a:sym typeface="Source Sans Pro"/>
            </a:endParaRPr>
          </a:p>
        </p:txBody>
      </p:sp>
      <p:sp>
        <p:nvSpPr>
          <p:cNvPr id="670" name="Google Shape;670;p77"/>
          <p:cNvSpPr txBox="1"/>
          <p:nvPr/>
        </p:nvSpPr>
        <p:spPr>
          <a:xfrm>
            <a:off x="7488137" y="776606"/>
            <a:ext cx="1509000" cy="6393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chemeClr val="dk1"/>
              </a:buClr>
              <a:buSzPts val="1100"/>
              <a:buFont typeface="Arial"/>
              <a:buNone/>
            </a:pPr>
            <a:r>
              <a:rPr b="0" i="0" lang="en" sz="1100" u="none" cap="none" strike="noStrike">
                <a:solidFill>
                  <a:schemeClr val="dk1"/>
                </a:solidFill>
                <a:latin typeface="Source Sans Pro"/>
                <a:ea typeface="Source Sans Pro"/>
                <a:cs typeface="Source Sans Pro"/>
                <a:sym typeface="Source Sans Pro"/>
              </a:rPr>
              <a:t>Dr. Sam Scarpino</a:t>
            </a:r>
            <a:endParaRPr b="0" i="0" sz="1100" u="none" cap="none" strike="noStrike">
              <a:solidFill>
                <a:schemeClr val="dk1"/>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Clr>
                <a:schemeClr val="dk1"/>
              </a:buClr>
              <a:buSzPts val="1100"/>
              <a:buFont typeface="Arial"/>
              <a:buNone/>
            </a:pPr>
            <a:r>
              <a:rPr b="1" i="0" lang="en" sz="1100" u="none" cap="none" strike="noStrike">
                <a:solidFill>
                  <a:schemeClr val="dk1"/>
                </a:solidFill>
                <a:latin typeface="Source Sans Pro"/>
                <a:ea typeface="Source Sans Pro"/>
                <a:cs typeface="Source Sans Pro"/>
                <a:sym typeface="Source Sans Pro"/>
              </a:rPr>
              <a:t>Director, AI + Life Sciences</a:t>
            </a:r>
            <a:endParaRPr b="0" i="0" sz="1100" u="none" cap="none" strike="noStrike">
              <a:solidFill>
                <a:schemeClr val="dk1"/>
              </a:solidFill>
              <a:latin typeface="Source Sans Pro"/>
              <a:ea typeface="Source Sans Pro"/>
              <a:cs typeface="Source Sans Pro"/>
              <a:sym typeface="Source Sans Pro"/>
            </a:endParaRPr>
          </a:p>
        </p:txBody>
      </p:sp>
      <p:sp>
        <p:nvSpPr>
          <p:cNvPr id="671" name="Google Shape;671;p77"/>
          <p:cNvSpPr txBox="1"/>
          <p:nvPr/>
        </p:nvSpPr>
        <p:spPr>
          <a:xfrm>
            <a:off x="7510448" y="1592986"/>
            <a:ext cx="1488300" cy="6393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chemeClr val="dk1"/>
              </a:buClr>
              <a:buSzPts val="1100"/>
              <a:buFont typeface="Arial"/>
              <a:buNone/>
            </a:pPr>
            <a:r>
              <a:rPr b="0" i="0" lang="en" sz="1100" u="none" cap="none" strike="noStrike">
                <a:solidFill>
                  <a:schemeClr val="dk1"/>
                </a:solidFill>
                <a:latin typeface="Source Sans Pro"/>
                <a:ea typeface="Source Sans Pro"/>
                <a:cs typeface="Source Sans Pro"/>
                <a:sym typeface="Source Sans Pro"/>
              </a:rPr>
              <a:t>Prof. Eugene Tunik</a:t>
            </a:r>
            <a:endParaRPr b="1" i="0" sz="1100" u="none" cap="none" strike="noStrike">
              <a:solidFill>
                <a:schemeClr val="dk1"/>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Clr>
                <a:schemeClr val="dk1"/>
              </a:buClr>
              <a:buSzPts val="1100"/>
              <a:buFont typeface="Arial"/>
              <a:buNone/>
            </a:pPr>
            <a:r>
              <a:rPr b="1" i="0" lang="en" sz="1100" u="none" cap="none" strike="noStrike">
                <a:solidFill>
                  <a:schemeClr val="dk1"/>
                </a:solidFill>
                <a:latin typeface="Source Sans Pro"/>
                <a:ea typeface="Source Sans Pro"/>
                <a:cs typeface="Source Sans Pro"/>
                <a:sym typeface="Source Sans Pro"/>
              </a:rPr>
              <a:t>Director, AI + Health</a:t>
            </a:r>
            <a:endParaRPr b="0" i="0" sz="1100" u="none" cap="none" strike="noStrike">
              <a:solidFill>
                <a:schemeClr val="dk1"/>
              </a:solidFill>
              <a:latin typeface="Source Sans Pro"/>
              <a:ea typeface="Source Sans Pro"/>
              <a:cs typeface="Source Sans Pro"/>
              <a:sym typeface="Source Sans Pro"/>
            </a:endParaRPr>
          </a:p>
        </p:txBody>
      </p:sp>
      <p:sp>
        <p:nvSpPr>
          <p:cNvPr id="672" name="Google Shape;672;p77"/>
          <p:cNvSpPr txBox="1"/>
          <p:nvPr/>
        </p:nvSpPr>
        <p:spPr>
          <a:xfrm>
            <a:off x="7498375" y="2468756"/>
            <a:ext cx="1488300" cy="6393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chemeClr val="dk1"/>
              </a:buClr>
              <a:buSzPts val="1100"/>
              <a:buFont typeface="Arial"/>
              <a:buNone/>
            </a:pPr>
            <a:r>
              <a:rPr b="0" i="0" lang="en" sz="1100" u="none" cap="none" strike="noStrike">
                <a:solidFill>
                  <a:schemeClr val="dk1"/>
                </a:solidFill>
                <a:latin typeface="Source Sans Pro"/>
                <a:ea typeface="Source Sans Pro"/>
                <a:cs typeface="Source Sans Pro"/>
                <a:sym typeface="Source Sans Pro"/>
              </a:rPr>
              <a:t>Prof. Auroop Ganguly</a:t>
            </a:r>
            <a:endParaRPr b="0" i="0" sz="11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chemeClr val="dk1"/>
                </a:solidFill>
                <a:latin typeface="Source Sans Pro"/>
                <a:ea typeface="Source Sans Pro"/>
                <a:cs typeface="Source Sans Pro"/>
                <a:sym typeface="Source Sans Pro"/>
              </a:rPr>
              <a:t>Director, AI4CaS </a:t>
            </a:r>
            <a:r>
              <a:rPr b="1" lang="en" sz="1100">
                <a:solidFill>
                  <a:schemeClr val="dk1"/>
                </a:solidFill>
                <a:latin typeface="Source Sans Pro"/>
                <a:ea typeface="Source Sans Pro"/>
                <a:cs typeface="Source Sans Pro"/>
                <a:sym typeface="Source Sans Pro"/>
              </a:rPr>
              <a:t>(</a:t>
            </a:r>
            <a:r>
              <a:rPr b="1" i="0" lang="en" sz="1100" u="none" cap="none" strike="noStrike">
                <a:solidFill>
                  <a:schemeClr val="dk1"/>
                </a:solidFill>
                <a:latin typeface="Source Sans Pro"/>
                <a:ea typeface="Source Sans Pro"/>
                <a:cs typeface="Source Sans Pro"/>
                <a:sym typeface="Source Sans Pro"/>
              </a:rPr>
              <a:t>Climate &amp; </a:t>
            </a:r>
            <a:r>
              <a:rPr b="1" lang="en" sz="1100">
                <a:solidFill>
                  <a:schemeClr val="dk1"/>
                </a:solidFill>
                <a:latin typeface="Source Sans Pro"/>
                <a:ea typeface="Source Sans Pro"/>
                <a:cs typeface="Source Sans Pro"/>
                <a:sym typeface="Source Sans Pro"/>
              </a:rPr>
              <a:t>Sustainability)</a:t>
            </a:r>
            <a:endParaRPr b="1" i="0" sz="1100" u="none" cap="none" strike="noStrike">
              <a:solidFill>
                <a:schemeClr val="dk1"/>
              </a:solidFill>
              <a:latin typeface="Source Sans Pro"/>
              <a:ea typeface="Source Sans Pro"/>
              <a:cs typeface="Source Sans Pro"/>
              <a:sym typeface="Source Sans Pro"/>
            </a:endParaRPr>
          </a:p>
        </p:txBody>
      </p:sp>
      <p:sp>
        <p:nvSpPr>
          <p:cNvPr id="673" name="Google Shape;673;p77"/>
          <p:cNvSpPr txBox="1"/>
          <p:nvPr/>
        </p:nvSpPr>
        <p:spPr>
          <a:xfrm>
            <a:off x="4988910" y="1700225"/>
            <a:ext cx="1522500" cy="5730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chemeClr val="dk1"/>
              </a:buClr>
              <a:buSzPts val="1100"/>
              <a:buFont typeface="Arial"/>
              <a:buNone/>
            </a:pPr>
            <a:r>
              <a:rPr b="0" i="0" lang="en" sz="1100" u="none" cap="none" strike="noStrike">
                <a:solidFill>
                  <a:schemeClr val="dk1"/>
                </a:solidFill>
                <a:latin typeface="Source Sans Pro"/>
                <a:ea typeface="Source Sans Pro"/>
                <a:cs typeface="Source Sans Pro"/>
                <a:sym typeface="Source Sans Pro"/>
              </a:rPr>
              <a:t>Dr. Ricardo Baeza-Yates</a:t>
            </a:r>
            <a:endParaRPr b="1" i="0" sz="1100" u="none" cap="none" strike="noStrike">
              <a:solidFill>
                <a:schemeClr val="dk1"/>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Clr>
                <a:schemeClr val="dk1"/>
              </a:buClr>
              <a:buSzPts val="1100"/>
              <a:buFont typeface="Arial"/>
              <a:buNone/>
            </a:pPr>
            <a:r>
              <a:rPr b="1" i="0" lang="en" sz="1100" u="none" cap="none" strike="noStrike">
                <a:solidFill>
                  <a:schemeClr val="dk1"/>
                </a:solidFill>
                <a:latin typeface="Source Sans Pro"/>
                <a:ea typeface="Source Sans Pro"/>
                <a:cs typeface="Source Sans Pro"/>
                <a:sym typeface="Source Sans Pro"/>
              </a:rPr>
              <a:t>Director of Research</a:t>
            </a:r>
            <a:endParaRPr b="0" i="0" sz="1100" u="none" cap="none" strike="noStrike">
              <a:solidFill>
                <a:schemeClr val="dk1"/>
              </a:solidFill>
              <a:latin typeface="Calibri"/>
              <a:ea typeface="Calibri"/>
              <a:cs typeface="Calibri"/>
              <a:sym typeface="Calibri"/>
            </a:endParaRPr>
          </a:p>
        </p:txBody>
      </p:sp>
      <p:sp>
        <p:nvSpPr>
          <p:cNvPr id="674" name="Google Shape;674;p77"/>
          <p:cNvSpPr txBox="1"/>
          <p:nvPr/>
        </p:nvSpPr>
        <p:spPr>
          <a:xfrm>
            <a:off x="4953433" y="2501822"/>
            <a:ext cx="1522500" cy="5730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chemeClr val="dk1"/>
              </a:buClr>
              <a:buSzPts val="1100"/>
              <a:buFont typeface="Arial"/>
              <a:buNone/>
            </a:pPr>
            <a:r>
              <a:rPr b="0" i="0" lang="en" sz="1100" u="none" cap="none" strike="noStrike">
                <a:solidFill>
                  <a:schemeClr val="dk1"/>
                </a:solidFill>
                <a:latin typeface="Source Sans Pro"/>
                <a:ea typeface="Source Sans Pro"/>
                <a:cs typeface="Source Sans Pro"/>
                <a:sym typeface="Source Sans Pro"/>
              </a:rPr>
              <a:t>Prof. Jennifer Dy</a:t>
            </a:r>
            <a:endParaRPr b="1" i="0" sz="1100" u="none" cap="none" strike="noStrike">
              <a:solidFill>
                <a:schemeClr val="dk1"/>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Clr>
                <a:schemeClr val="dk1"/>
              </a:buClr>
              <a:buSzPts val="1100"/>
              <a:buFont typeface="Arial"/>
              <a:buNone/>
            </a:pPr>
            <a:r>
              <a:rPr b="1" i="0" lang="en" sz="1100" u="none" cap="none" strike="noStrike">
                <a:solidFill>
                  <a:schemeClr val="dk1"/>
                </a:solidFill>
                <a:latin typeface="Source Sans Pro"/>
                <a:ea typeface="Source Sans Pro"/>
                <a:cs typeface="Source Sans Pro"/>
                <a:sym typeface="Source Sans Pro"/>
              </a:rPr>
              <a:t>Director of AI Faculty</a:t>
            </a:r>
            <a:endParaRPr b="0" i="0" sz="1100" u="none" cap="none" strike="noStrike">
              <a:solidFill>
                <a:schemeClr val="dk1"/>
              </a:solidFill>
              <a:latin typeface="Source Sans Pro"/>
              <a:ea typeface="Source Sans Pro"/>
              <a:cs typeface="Source Sans Pro"/>
              <a:sym typeface="Source Sans Pro"/>
            </a:endParaRPr>
          </a:p>
        </p:txBody>
      </p:sp>
      <p:sp>
        <p:nvSpPr>
          <p:cNvPr id="675" name="Google Shape;675;p77"/>
          <p:cNvSpPr txBox="1"/>
          <p:nvPr/>
        </p:nvSpPr>
        <p:spPr>
          <a:xfrm>
            <a:off x="4991589" y="3240750"/>
            <a:ext cx="1719000" cy="5730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chemeClr val="dk1"/>
              </a:buClr>
              <a:buSzPts val="1100"/>
              <a:buFont typeface="Arial"/>
              <a:buNone/>
            </a:pPr>
            <a:r>
              <a:rPr b="0" i="0" lang="en" sz="1100" u="none" cap="none" strike="noStrike">
                <a:solidFill>
                  <a:schemeClr val="dk1"/>
                </a:solidFill>
                <a:latin typeface="Source Sans Pro"/>
                <a:ea typeface="Source Sans Pro"/>
                <a:cs typeface="Source Sans Pro"/>
                <a:sym typeface="Source Sans Pro"/>
              </a:rPr>
              <a:t>Dr. James Shanahan</a:t>
            </a:r>
            <a:endParaRPr b="1" i="0" sz="1100" u="none" cap="none" strike="noStrike">
              <a:solidFill>
                <a:schemeClr val="dk1"/>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Clr>
                <a:schemeClr val="dk1"/>
              </a:buClr>
              <a:buSzPts val="1100"/>
              <a:buFont typeface="Arial"/>
              <a:buNone/>
            </a:pPr>
            <a:r>
              <a:rPr b="1" i="0" lang="en" sz="1100" u="none" cap="none" strike="noStrike">
                <a:solidFill>
                  <a:schemeClr val="dk1"/>
                </a:solidFill>
                <a:latin typeface="Source Sans Pro"/>
                <a:ea typeface="Source Sans Pro"/>
                <a:cs typeface="Source Sans Pro"/>
                <a:sym typeface="Source Sans Pro"/>
              </a:rPr>
              <a:t>Director of AI Solutions Hub</a:t>
            </a:r>
            <a:endParaRPr b="0" i="0" sz="1100" u="none" cap="none" strike="noStrike">
              <a:solidFill>
                <a:schemeClr val="dk1"/>
              </a:solidFill>
              <a:latin typeface="Source Sans Pro"/>
              <a:ea typeface="Source Sans Pro"/>
              <a:cs typeface="Source Sans Pro"/>
              <a:sym typeface="Source Sans Pro"/>
            </a:endParaRPr>
          </a:p>
        </p:txBody>
      </p:sp>
      <p:pic>
        <p:nvPicPr>
          <p:cNvPr descr="Cansu Canca" id="676" name="Google Shape;676;p77"/>
          <p:cNvPicPr preferRelativeResize="0"/>
          <p:nvPr/>
        </p:nvPicPr>
        <p:blipFill rotWithShape="1">
          <a:blip r:embed="rId10">
            <a:alphaModFix/>
          </a:blip>
          <a:srcRect b="47633" l="28298" r="27016" t="7799"/>
          <a:stretch/>
        </p:blipFill>
        <p:spPr>
          <a:xfrm>
            <a:off x="6799419" y="3268776"/>
            <a:ext cx="645000" cy="782700"/>
          </a:xfrm>
          <a:prstGeom prst="roundRect">
            <a:avLst>
              <a:gd fmla="val 16667" name="adj"/>
            </a:avLst>
          </a:prstGeom>
          <a:noFill/>
          <a:ln>
            <a:noFill/>
          </a:ln>
        </p:spPr>
      </p:pic>
      <p:sp>
        <p:nvSpPr>
          <p:cNvPr id="677" name="Google Shape;677;p77"/>
          <p:cNvSpPr txBox="1"/>
          <p:nvPr/>
        </p:nvSpPr>
        <p:spPr>
          <a:xfrm>
            <a:off x="7518772" y="3268776"/>
            <a:ext cx="1488300" cy="6393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chemeClr val="dk1"/>
              </a:buClr>
              <a:buSzPts val="1100"/>
              <a:buFont typeface="Arial"/>
              <a:buNone/>
            </a:pPr>
            <a:r>
              <a:rPr b="0" i="0" lang="en" sz="1100" u="none" cap="none" strike="noStrike">
                <a:solidFill>
                  <a:schemeClr val="dk1"/>
                </a:solidFill>
                <a:latin typeface="Source Sans Pro"/>
                <a:ea typeface="Source Sans Pro"/>
                <a:cs typeface="Source Sans Pro"/>
                <a:sym typeface="Source Sans Pro"/>
              </a:rPr>
              <a:t>Dr. Cansu Canca</a:t>
            </a:r>
            <a:endParaRPr b="1" i="0" sz="1100" u="none" cap="none" strike="noStrike">
              <a:solidFill>
                <a:schemeClr val="dk1"/>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Clr>
                <a:schemeClr val="dk1"/>
              </a:buClr>
              <a:buSzPts val="1100"/>
              <a:buFont typeface="Arial"/>
              <a:buNone/>
            </a:pPr>
            <a:r>
              <a:rPr b="1" i="0" lang="en" sz="1100" u="none" cap="none" strike="noStrike">
                <a:solidFill>
                  <a:schemeClr val="dk1"/>
                </a:solidFill>
                <a:latin typeface="Source Sans Pro"/>
                <a:ea typeface="Source Sans Pro"/>
                <a:cs typeface="Source Sans Pro"/>
                <a:sym typeface="Source Sans Pro"/>
              </a:rPr>
              <a:t>AI Ethics Lead</a:t>
            </a:r>
            <a:endParaRPr b="0" i="0" sz="1100" u="none" cap="none" strike="noStrike">
              <a:solidFill>
                <a:schemeClr val="dk1"/>
              </a:solidFill>
              <a:latin typeface="Source Sans Pro"/>
              <a:ea typeface="Source Sans Pro"/>
              <a:cs typeface="Source Sans Pro"/>
              <a:sym typeface="Source Sans Pro"/>
            </a:endParaRPr>
          </a:p>
        </p:txBody>
      </p:sp>
      <p:sp>
        <p:nvSpPr>
          <p:cNvPr id="678" name="Google Shape;678;p77"/>
          <p:cNvSpPr txBox="1"/>
          <p:nvPr/>
        </p:nvSpPr>
        <p:spPr>
          <a:xfrm>
            <a:off x="4988900" y="4128750"/>
            <a:ext cx="2049600" cy="5730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chemeClr val="dk1"/>
              </a:buClr>
              <a:buSzPts val="1100"/>
              <a:buFont typeface="Arial"/>
              <a:buNone/>
            </a:pPr>
            <a:r>
              <a:rPr lang="en" sz="1100">
                <a:solidFill>
                  <a:schemeClr val="dk1"/>
                </a:solidFill>
                <a:latin typeface="Source Sans Pro"/>
                <a:ea typeface="Source Sans Pro"/>
                <a:cs typeface="Source Sans Pro"/>
                <a:sym typeface="Source Sans Pro"/>
              </a:rPr>
              <a:t>Hamit Hamutcu</a:t>
            </a:r>
            <a:endParaRPr b="1" i="0" sz="11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rPr b="1" lang="en" sz="1100">
                <a:solidFill>
                  <a:schemeClr val="dk1"/>
                </a:solidFill>
                <a:latin typeface="Source Sans Pro"/>
                <a:ea typeface="Source Sans Pro"/>
                <a:cs typeface="Source Sans Pro"/>
                <a:sym typeface="Source Sans Pro"/>
              </a:rPr>
              <a:t>Director of Strategy, Marketing and interim Educational Curricula</a:t>
            </a:r>
            <a:endParaRPr b="1" sz="1100">
              <a:solidFill>
                <a:schemeClr val="dk1"/>
              </a:solidFill>
              <a:latin typeface="Source Sans Pro"/>
              <a:ea typeface="Source Sans Pro"/>
              <a:cs typeface="Source Sans Pro"/>
              <a:sym typeface="Source Sans Pro"/>
            </a:endParaRPr>
          </a:p>
        </p:txBody>
      </p:sp>
      <p:sp>
        <p:nvSpPr>
          <p:cNvPr id="679" name="Google Shape;679;p77"/>
          <p:cNvSpPr txBox="1"/>
          <p:nvPr>
            <p:ph idx="12" type="sldNum"/>
          </p:nvPr>
        </p:nvSpPr>
        <p:spPr>
          <a:xfrm>
            <a:off x="8653463" y="4829456"/>
            <a:ext cx="2790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680" name="Google Shape;680;p77"/>
          <p:cNvPicPr preferRelativeResize="0"/>
          <p:nvPr/>
        </p:nvPicPr>
        <p:blipFill rotWithShape="1">
          <a:blip r:embed="rId11">
            <a:alphaModFix/>
          </a:blip>
          <a:srcRect b="0" l="0" r="8742" t="21611"/>
          <a:stretch/>
        </p:blipFill>
        <p:spPr>
          <a:xfrm>
            <a:off x="3000481" y="4751513"/>
            <a:ext cx="1614529" cy="504825"/>
          </a:xfrm>
          <a:prstGeom prst="rect">
            <a:avLst/>
          </a:prstGeom>
          <a:noFill/>
          <a:ln>
            <a:noFill/>
          </a:ln>
        </p:spPr>
      </p:pic>
      <p:sp>
        <p:nvSpPr>
          <p:cNvPr id="681" name="Google Shape;681;p77"/>
          <p:cNvSpPr txBox="1"/>
          <p:nvPr>
            <p:ph idx="11" type="ftr"/>
          </p:nvPr>
        </p:nvSpPr>
        <p:spPr>
          <a:xfrm>
            <a:off x="5110162" y="4829456"/>
            <a:ext cx="33552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sz="1100">
                <a:latin typeface="Lato"/>
                <a:ea typeface="Lato"/>
                <a:cs typeface="Lato"/>
                <a:sym typeface="Lato"/>
              </a:rPr>
              <a:t>ai.northeastern.edu</a:t>
            </a:r>
            <a:endParaRPr sz="1100">
              <a:latin typeface="Lato"/>
              <a:ea typeface="Lato"/>
              <a:cs typeface="Lato"/>
              <a:sym typeface="Lato"/>
            </a:endParaRPr>
          </a:p>
        </p:txBody>
      </p:sp>
      <p:pic>
        <p:nvPicPr>
          <p:cNvPr id="682" name="Google Shape;682;p77"/>
          <p:cNvPicPr preferRelativeResize="0"/>
          <p:nvPr/>
        </p:nvPicPr>
        <p:blipFill rotWithShape="1">
          <a:blip r:embed="rId12">
            <a:alphaModFix/>
          </a:blip>
          <a:srcRect b="32696" l="18369" r="17470" t="0"/>
          <a:stretch/>
        </p:blipFill>
        <p:spPr>
          <a:xfrm>
            <a:off x="4198125" y="4041950"/>
            <a:ext cx="683699" cy="693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nvSpPr>
        <p:spPr>
          <a:xfrm>
            <a:off x="321469" y="181149"/>
            <a:ext cx="5679300" cy="443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1F3864"/>
              </a:buClr>
              <a:buSzPts val="2400"/>
              <a:buFont typeface="Arial"/>
              <a:buNone/>
            </a:pPr>
            <a:r>
              <a:rPr b="1" i="0" lang="en" sz="2400" u="none" cap="none" strike="noStrike">
                <a:solidFill>
                  <a:srgbClr val="1F3864"/>
                </a:solidFill>
                <a:latin typeface="Arial"/>
                <a:ea typeface="Arial"/>
                <a:cs typeface="Arial"/>
                <a:sym typeface="Arial"/>
              </a:rPr>
              <a:t>The 3 waves of AI</a:t>
            </a:r>
            <a:endParaRPr b="0" i="0" sz="1100" u="none" cap="none" strike="noStrike">
              <a:solidFill>
                <a:srgbClr val="000000"/>
              </a:solidFill>
              <a:latin typeface="Arial"/>
              <a:ea typeface="Arial"/>
              <a:cs typeface="Arial"/>
              <a:sym typeface="Arial"/>
            </a:endParaRPr>
          </a:p>
        </p:txBody>
      </p:sp>
      <p:sp>
        <p:nvSpPr>
          <p:cNvPr id="452" name="Google Shape;452;p60"/>
          <p:cNvSpPr/>
          <p:nvPr/>
        </p:nvSpPr>
        <p:spPr>
          <a:xfrm>
            <a:off x="249367" y="900006"/>
            <a:ext cx="1409100" cy="6462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u="none" cap="none" strike="noStrike">
                <a:solidFill>
                  <a:srgbClr val="1F3864"/>
                </a:solidFill>
                <a:latin typeface="Arial"/>
                <a:ea typeface="Arial"/>
                <a:cs typeface="Arial"/>
                <a:sym typeface="Arial"/>
              </a:rPr>
              <a:t>Classical AI (waves 1 &amp;2)</a:t>
            </a:r>
            <a:endParaRPr b="1" i="0" u="none" cap="none" strike="noStrike">
              <a:solidFill>
                <a:srgbClr val="1F3864"/>
              </a:solidFill>
              <a:latin typeface="Arial"/>
              <a:ea typeface="Arial"/>
              <a:cs typeface="Arial"/>
              <a:sym typeface="Arial"/>
            </a:endParaRPr>
          </a:p>
        </p:txBody>
      </p:sp>
      <p:sp>
        <p:nvSpPr>
          <p:cNvPr id="453" name="Google Shape;453;p60"/>
          <p:cNvSpPr/>
          <p:nvPr/>
        </p:nvSpPr>
        <p:spPr>
          <a:xfrm>
            <a:off x="249383" y="3102772"/>
            <a:ext cx="1409100" cy="10095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300" u="none" cap="none" strike="noStrike">
                <a:solidFill>
                  <a:srgbClr val="1F3864"/>
                </a:solidFill>
                <a:latin typeface="Arial"/>
                <a:ea typeface="Arial"/>
                <a:cs typeface="Arial"/>
                <a:sym typeface="Arial"/>
              </a:rPr>
              <a:t>Generative AI</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 sz="1300" u="none" cap="none" strike="noStrike">
                <a:solidFill>
                  <a:srgbClr val="1F3864"/>
                </a:solidFill>
                <a:latin typeface="Arial"/>
                <a:ea typeface="Arial"/>
                <a:cs typeface="Arial"/>
                <a:sym typeface="Arial"/>
              </a:rPr>
              <a:t>(wave 3)</a:t>
            </a:r>
            <a:endParaRPr b="0" i="0" sz="1300" u="none" cap="none" strike="noStrike">
              <a:solidFill>
                <a:srgbClr val="000000"/>
              </a:solidFill>
              <a:latin typeface="Arial"/>
              <a:ea typeface="Arial"/>
              <a:cs typeface="Arial"/>
              <a:sym typeface="Arial"/>
            </a:endParaRPr>
          </a:p>
        </p:txBody>
      </p:sp>
      <p:sp>
        <p:nvSpPr>
          <p:cNvPr id="454" name="Google Shape;454;p60"/>
          <p:cNvSpPr txBox="1"/>
          <p:nvPr>
            <p:ph idx="12" type="sldNum"/>
          </p:nvPr>
        </p:nvSpPr>
        <p:spPr>
          <a:xfrm>
            <a:off x="3273600" y="3614386"/>
            <a:ext cx="209400" cy="205500"/>
          </a:xfrm>
          <a:prstGeom prst="rect">
            <a:avLst/>
          </a:prstGeom>
          <a:noFill/>
          <a:ln>
            <a:noFill/>
          </a:ln>
        </p:spPr>
        <p:txBody>
          <a:bodyPr anchorCtr="0" anchor="ctr" bIns="25700" lIns="51425" spcFirstLastPara="1" rIns="51425" wrap="square" tIns="2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cxnSp>
        <p:nvCxnSpPr>
          <p:cNvPr id="455" name="Google Shape;455;p60"/>
          <p:cNvCxnSpPr/>
          <p:nvPr/>
        </p:nvCxnSpPr>
        <p:spPr>
          <a:xfrm>
            <a:off x="321443" y="1690330"/>
            <a:ext cx="8449500" cy="0"/>
          </a:xfrm>
          <a:prstGeom prst="straightConnector1">
            <a:avLst/>
          </a:prstGeom>
          <a:noFill/>
          <a:ln cap="flat" cmpd="sng" w="9525">
            <a:solidFill>
              <a:srgbClr val="5BB2CD"/>
            </a:solidFill>
            <a:prstDash val="solid"/>
            <a:round/>
            <a:headEnd len="sm" w="sm" type="none"/>
            <a:tailEnd len="sm" w="sm" type="none"/>
          </a:ln>
        </p:spPr>
      </p:cxnSp>
      <p:sp>
        <p:nvSpPr>
          <p:cNvPr id="456" name="Google Shape;456;p60"/>
          <p:cNvSpPr txBox="1"/>
          <p:nvPr>
            <p:ph idx="12" type="sldNum"/>
          </p:nvPr>
        </p:nvSpPr>
        <p:spPr>
          <a:xfrm>
            <a:off x="4266225" y="4895375"/>
            <a:ext cx="3777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457" name="Google Shape;457;p60"/>
          <p:cNvSpPr txBox="1"/>
          <p:nvPr/>
        </p:nvSpPr>
        <p:spPr>
          <a:xfrm>
            <a:off x="1801350" y="916225"/>
            <a:ext cx="3284100" cy="692700"/>
          </a:xfrm>
          <a:prstGeom prst="rect">
            <a:avLst/>
          </a:prstGeom>
          <a:solidFill>
            <a:srgbClr val="BEE1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 sz="1300" u="none" cap="none" strike="noStrike">
                <a:solidFill>
                  <a:srgbClr val="000000"/>
                </a:solidFill>
                <a:latin typeface="Arial"/>
                <a:ea typeface="Arial"/>
                <a:cs typeface="Arial"/>
                <a:sym typeface="Arial"/>
              </a:rPr>
              <a:t>Expert systems, rule-based systems,</a:t>
            </a:r>
            <a:r>
              <a:rPr b="0" i="0" lang="en" sz="1300" u="none" cap="none" strike="noStrike">
                <a:solidFill>
                  <a:srgbClr val="000000"/>
                </a:solidFill>
                <a:latin typeface="Arial"/>
                <a:ea typeface="Arial"/>
                <a:cs typeface="Arial"/>
                <a:sym typeface="Arial"/>
              </a:rPr>
              <a:t> </a:t>
            </a:r>
            <a:r>
              <a:rPr b="1" i="0" lang="en" sz="1300" u="none" cap="none" strike="noStrike">
                <a:solidFill>
                  <a:srgbClr val="000000"/>
                </a:solidFill>
                <a:latin typeface="Arial"/>
                <a:ea typeface="Arial"/>
                <a:cs typeface="Arial"/>
                <a:sym typeface="Arial"/>
              </a:rPr>
              <a:t>scheduling, reasoning about uncertainty, Machine Learning</a:t>
            </a:r>
            <a:endParaRPr b="1" i="0" sz="1500" u="none" cap="none" strike="noStrike">
              <a:solidFill>
                <a:srgbClr val="000000"/>
              </a:solidFill>
              <a:latin typeface="Arial"/>
              <a:ea typeface="Arial"/>
              <a:cs typeface="Arial"/>
              <a:sym typeface="Arial"/>
            </a:endParaRPr>
          </a:p>
        </p:txBody>
      </p:sp>
      <p:sp>
        <p:nvSpPr>
          <p:cNvPr id="458" name="Google Shape;458;p60"/>
          <p:cNvSpPr/>
          <p:nvPr/>
        </p:nvSpPr>
        <p:spPr>
          <a:xfrm>
            <a:off x="249367" y="1869259"/>
            <a:ext cx="1409100" cy="8310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u="none" cap="none" strike="noStrike">
                <a:solidFill>
                  <a:srgbClr val="1F3864"/>
                </a:solidFill>
                <a:latin typeface="Arial"/>
                <a:ea typeface="Arial"/>
                <a:cs typeface="Arial"/>
                <a:sym typeface="Arial"/>
              </a:rPr>
              <a:t>Predictive AI (waves 2+ and 3)</a:t>
            </a:r>
            <a:endParaRPr b="1" i="0" u="none" cap="none" strike="noStrike">
              <a:solidFill>
                <a:srgbClr val="1F3864"/>
              </a:solidFill>
              <a:latin typeface="Arial"/>
              <a:ea typeface="Arial"/>
              <a:cs typeface="Arial"/>
              <a:sym typeface="Arial"/>
            </a:endParaRPr>
          </a:p>
        </p:txBody>
      </p:sp>
      <p:sp>
        <p:nvSpPr>
          <p:cNvPr id="459" name="Google Shape;459;p60"/>
          <p:cNvSpPr txBox="1"/>
          <p:nvPr/>
        </p:nvSpPr>
        <p:spPr>
          <a:xfrm>
            <a:off x="1801271" y="1869250"/>
            <a:ext cx="3284100" cy="723300"/>
          </a:xfrm>
          <a:prstGeom prst="rect">
            <a:avLst/>
          </a:prstGeom>
          <a:solidFill>
            <a:srgbClr val="BEE1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 sz="1300" u="none" cap="none" strike="noStrike">
                <a:solidFill>
                  <a:srgbClr val="000000"/>
                </a:solidFill>
                <a:latin typeface="Arial"/>
                <a:ea typeface="Arial"/>
                <a:cs typeface="Arial"/>
                <a:sym typeface="Arial"/>
              </a:rPr>
              <a:t>Empirical/Data-Driven methods -</a:t>
            </a:r>
            <a:r>
              <a:rPr b="0" i="0" lang="en" sz="1300" u="none" cap="none" strike="noStrike">
                <a:solidFill>
                  <a:srgbClr val="000000"/>
                </a:solidFill>
                <a:latin typeface="Arial"/>
                <a:ea typeface="Arial"/>
                <a:cs typeface="Arial"/>
                <a:sym typeface="Arial"/>
              </a:rPr>
              <a:t> </a:t>
            </a:r>
            <a:r>
              <a:rPr b="1" i="0" lang="en" sz="1300" u="none" cap="none" strike="noStrike">
                <a:solidFill>
                  <a:srgbClr val="000000"/>
                </a:solidFill>
                <a:latin typeface="Arial"/>
                <a:ea typeface="Arial"/>
                <a:cs typeface="Arial"/>
                <a:sym typeface="Arial"/>
              </a:rPr>
              <a:t>data mining/data science</a:t>
            </a:r>
            <a:r>
              <a:rPr b="1" lang="en" sz="1500"/>
              <a:t>, </a:t>
            </a:r>
            <a:r>
              <a:rPr b="1" lang="en" sz="1300">
                <a:solidFill>
                  <a:schemeClr val="dk1"/>
                </a:solidFill>
              </a:rPr>
              <a:t>Deep Learning</a:t>
            </a:r>
            <a:endParaRPr b="1" sz="15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b="1" i="0" lang="en" sz="1300" u="none" cap="none" strike="noStrike">
                <a:solidFill>
                  <a:srgbClr val="000000"/>
                </a:solidFill>
                <a:latin typeface="Arial"/>
                <a:ea typeface="Arial"/>
                <a:cs typeface="Arial"/>
                <a:sym typeface="Arial"/>
              </a:rPr>
              <a:t>Optimization-driven approaches</a:t>
            </a:r>
            <a:r>
              <a:rPr b="1" lang="en" sz="1300"/>
              <a:t>, </a:t>
            </a:r>
            <a:endParaRPr b="1" i="0" sz="1500" u="none" cap="none" strike="noStrike">
              <a:solidFill>
                <a:srgbClr val="000000"/>
              </a:solidFill>
              <a:latin typeface="Arial"/>
              <a:ea typeface="Arial"/>
              <a:cs typeface="Arial"/>
              <a:sym typeface="Arial"/>
            </a:endParaRPr>
          </a:p>
        </p:txBody>
      </p:sp>
      <p:sp>
        <p:nvSpPr>
          <p:cNvPr id="460" name="Google Shape;460;p60"/>
          <p:cNvSpPr txBox="1"/>
          <p:nvPr/>
        </p:nvSpPr>
        <p:spPr>
          <a:xfrm>
            <a:off x="1801271" y="3099000"/>
            <a:ext cx="3284100" cy="692700"/>
          </a:xfrm>
          <a:prstGeom prst="rect">
            <a:avLst/>
          </a:prstGeom>
          <a:solidFill>
            <a:srgbClr val="BEE1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lang="en" sz="1300"/>
              <a:t>The generation of “content” (text, images, voice, video, etc.) from a textual or multimodal prompt</a:t>
            </a:r>
            <a:endParaRPr b="1" sz="1300"/>
          </a:p>
        </p:txBody>
      </p:sp>
      <p:cxnSp>
        <p:nvCxnSpPr>
          <p:cNvPr id="461" name="Google Shape;461;p60"/>
          <p:cNvCxnSpPr/>
          <p:nvPr/>
        </p:nvCxnSpPr>
        <p:spPr>
          <a:xfrm>
            <a:off x="347250" y="2922814"/>
            <a:ext cx="8449500" cy="0"/>
          </a:xfrm>
          <a:prstGeom prst="straightConnector1">
            <a:avLst/>
          </a:prstGeom>
          <a:noFill/>
          <a:ln cap="flat" cmpd="sng" w="9525">
            <a:solidFill>
              <a:srgbClr val="5BB2CD"/>
            </a:solidFill>
            <a:prstDash val="solid"/>
            <a:round/>
            <a:headEnd len="sm" w="sm" type="none"/>
            <a:tailEnd len="sm" w="sm" type="none"/>
          </a:ln>
        </p:spPr>
      </p:cxnSp>
      <p:sp>
        <p:nvSpPr>
          <p:cNvPr id="462" name="Google Shape;462;p60"/>
          <p:cNvSpPr txBox="1"/>
          <p:nvPr>
            <p:ph idx="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463" name="Google Shape;463;p60"/>
          <p:cNvSpPr txBox="1"/>
          <p:nvPr/>
        </p:nvSpPr>
        <p:spPr>
          <a:xfrm>
            <a:off x="5128500" y="923500"/>
            <a:ext cx="3911400" cy="600300"/>
          </a:xfrm>
          <a:prstGeom prst="rect">
            <a:avLst/>
          </a:prstGeom>
          <a:solidFill>
            <a:srgbClr val="BEE1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100" u="none" cap="none" strike="noStrike">
                <a:solidFill>
                  <a:srgbClr val="000000"/>
                </a:solidFill>
                <a:latin typeface="Arial"/>
                <a:ea typeface="Arial"/>
                <a:cs typeface="Arial"/>
                <a:sym typeface="Arial"/>
              </a:rPr>
              <a:t>general problem solvers, heuristic search, knowledge representation, planning, causal reasoning, machine vision, natural language understanding, Pattern Recognition</a:t>
            </a:r>
            <a:endParaRPr b="1" i="0" sz="1300" u="none" cap="none" strike="noStrike">
              <a:solidFill>
                <a:srgbClr val="000000"/>
              </a:solidFill>
              <a:latin typeface="Arial"/>
              <a:ea typeface="Arial"/>
              <a:cs typeface="Arial"/>
              <a:sym typeface="Arial"/>
            </a:endParaRPr>
          </a:p>
        </p:txBody>
      </p:sp>
      <p:sp>
        <p:nvSpPr>
          <p:cNvPr id="464" name="Google Shape;464;p60"/>
          <p:cNvSpPr txBox="1"/>
          <p:nvPr/>
        </p:nvSpPr>
        <p:spPr>
          <a:xfrm>
            <a:off x="5179200" y="1906375"/>
            <a:ext cx="3860700" cy="800400"/>
          </a:xfrm>
          <a:prstGeom prst="rect">
            <a:avLst/>
          </a:prstGeom>
          <a:solidFill>
            <a:srgbClr val="BEE1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100" u="none" cap="none" strike="noStrike">
                <a:solidFill>
                  <a:srgbClr val="000000"/>
                </a:solidFill>
                <a:latin typeface="Arial"/>
                <a:ea typeface="Arial"/>
                <a:cs typeface="Arial"/>
                <a:sym typeface="Arial"/>
              </a:rPr>
              <a:t>predictive analytics, decision trees, Bayesian Models, and many classification and regression methods</a:t>
            </a:r>
            <a:r>
              <a:rPr b="1" lang="en" sz="1300"/>
              <a:t>, </a:t>
            </a:r>
            <a:r>
              <a:rPr b="0" i="0" lang="en" sz="1100" u="none" cap="none" strike="noStrike">
                <a:solidFill>
                  <a:srgbClr val="000000"/>
                </a:solidFill>
                <a:latin typeface="Arial"/>
                <a:ea typeface="Arial"/>
                <a:cs typeface="Arial"/>
                <a:sym typeface="Arial"/>
              </a:rPr>
              <a:t>Linear &amp; Integer programming, intensive search, advanced satisfiability search and optimization</a:t>
            </a:r>
            <a:endParaRPr b="1" i="0" sz="1300" u="none" cap="none" strike="noStrike">
              <a:solidFill>
                <a:srgbClr val="000000"/>
              </a:solidFill>
              <a:latin typeface="Arial"/>
              <a:ea typeface="Arial"/>
              <a:cs typeface="Arial"/>
              <a:sym typeface="Arial"/>
            </a:endParaRPr>
          </a:p>
        </p:txBody>
      </p:sp>
      <p:sp>
        <p:nvSpPr>
          <p:cNvPr id="465" name="Google Shape;465;p60"/>
          <p:cNvSpPr txBox="1"/>
          <p:nvPr/>
        </p:nvSpPr>
        <p:spPr>
          <a:xfrm>
            <a:off x="5179200" y="3138875"/>
            <a:ext cx="3860700" cy="1108200"/>
          </a:xfrm>
          <a:prstGeom prst="rect">
            <a:avLst/>
          </a:prstGeom>
          <a:solidFill>
            <a:srgbClr val="BEE1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100" u="none" cap="none" strike="noStrike">
                <a:solidFill>
                  <a:srgbClr val="000000"/>
                </a:solidFill>
                <a:latin typeface="Arial"/>
                <a:ea typeface="Arial"/>
                <a:cs typeface="Arial"/>
                <a:sym typeface="Arial"/>
              </a:rPr>
              <a:t>Analyzes and learns from data to create (“generate”) something new - data, images, sounds, or other types of information.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100" u="none" cap="none" strike="noStrike">
                <a:solidFill>
                  <a:srgbClr val="000000"/>
                </a:solidFill>
                <a:latin typeface="Arial"/>
                <a:ea typeface="Arial"/>
                <a:cs typeface="Arial"/>
                <a:sym typeface="Arial"/>
              </a:rPr>
              <a:t>Recent buzz driven by the simplicity of new user interfaces for creating high-quality text, graphics, and videos within seconds (e.g. ChatGPT)</a:t>
            </a:r>
            <a:endParaRPr b="0" i="0" sz="13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8"/>
          <p:cNvSpPr txBox="1"/>
          <p:nvPr>
            <p:ph type="title"/>
          </p:nvPr>
        </p:nvSpPr>
        <p:spPr>
          <a:xfrm>
            <a:off x="163200" y="110014"/>
            <a:ext cx="8624400" cy="564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a:t>Research</a:t>
            </a:r>
            <a:endParaRPr i="1" sz="1200"/>
          </a:p>
        </p:txBody>
      </p:sp>
      <p:sp>
        <p:nvSpPr>
          <p:cNvPr id="688" name="Google Shape;688;p78"/>
          <p:cNvSpPr txBox="1"/>
          <p:nvPr/>
        </p:nvSpPr>
        <p:spPr>
          <a:xfrm>
            <a:off x="2671774" y="728425"/>
            <a:ext cx="6324300" cy="392400"/>
          </a:xfrm>
          <a:prstGeom prst="rect">
            <a:avLst/>
          </a:prstGeom>
          <a:solidFill>
            <a:srgbClr val="D8D8D8"/>
          </a:solidFill>
          <a:ln>
            <a:noFill/>
          </a:ln>
        </p:spPr>
        <p:txBody>
          <a:bodyPr anchorCtr="0" anchor="t" bIns="34275" lIns="68575" spcFirstLastPara="1" rIns="68575" wrap="square" tIns="34275">
            <a:noAutofit/>
          </a:bodyPr>
          <a:lstStyle/>
          <a:p>
            <a:pPr indent="0" lvl="0" marL="76200" marR="0" rtl="0" algn="ctr">
              <a:lnSpc>
                <a:spcPct val="100000"/>
              </a:lnSpc>
              <a:spcBef>
                <a:spcPts val="0"/>
              </a:spcBef>
              <a:spcAft>
                <a:spcPts val="0"/>
              </a:spcAft>
              <a:buClr>
                <a:schemeClr val="dk1"/>
              </a:buClr>
              <a:buSzPts val="1100"/>
              <a:buFont typeface="Arial"/>
              <a:buNone/>
            </a:pPr>
            <a:r>
              <a:rPr b="1" i="1" lang="en" sz="1700">
                <a:solidFill>
                  <a:schemeClr val="dk1"/>
                </a:solidFill>
              </a:rPr>
              <a:t>Research Focus Areas</a:t>
            </a:r>
            <a:endParaRPr b="1" i="1" sz="1800" u="none" cap="none" strike="noStrike">
              <a:solidFill>
                <a:schemeClr val="dk1"/>
              </a:solidFill>
              <a:latin typeface="Arial"/>
              <a:ea typeface="Arial"/>
              <a:cs typeface="Arial"/>
              <a:sym typeface="Arial"/>
            </a:endParaRPr>
          </a:p>
        </p:txBody>
      </p:sp>
      <p:sp>
        <p:nvSpPr>
          <p:cNvPr id="689" name="Google Shape;689;p78"/>
          <p:cNvSpPr txBox="1"/>
          <p:nvPr>
            <p:ph idx="12" type="sldNum"/>
          </p:nvPr>
        </p:nvSpPr>
        <p:spPr>
          <a:xfrm>
            <a:off x="11537950" y="6439275"/>
            <a:ext cx="372000" cy="365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690" name="Google Shape;690;p78"/>
          <p:cNvSpPr txBox="1"/>
          <p:nvPr>
            <p:ph idx="11" type="ftr"/>
          </p:nvPr>
        </p:nvSpPr>
        <p:spPr>
          <a:xfrm>
            <a:off x="6813549" y="6439275"/>
            <a:ext cx="4473600" cy="3651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100"/>
              <a:buNone/>
            </a:pPr>
            <a:r>
              <a:rPr lang="en" sz="1100">
                <a:latin typeface="Lato"/>
                <a:ea typeface="Lato"/>
                <a:cs typeface="Lato"/>
                <a:sym typeface="Lato"/>
              </a:rPr>
              <a:t>ai.northeastern.edu</a:t>
            </a:r>
            <a:endParaRPr sz="1100">
              <a:latin typeface="Lato"/>
              <a:ea typeface="Lato"/>
              <a:cs typeface="Lato"/>
              <a:sym typeface="Lato"/>
            </a:endParaRPr>
          </a:p>
        </p:txBody>
      </p:sp>
      <p:sp>
        <p:nvSpPr>
          <p:cNvPr id="691" name="Google Shape;691;p78"/>
          <p:cNvSpPr txBox="1"/>
          <p:nvPr/>
        </p:nvSpPr>
        <p:spPr>
          <a:xfrm>
            <a:off x="118388" y="1174331"/>
            <a:ext cx="2439600" cy="446400"/>
          </a:xfrm>
          <a:prstGeom prst="rect">
            <a:avLst/>
          </a:prstGeom>
          <a:solidFill>
            <a:srgbClr val="C9DAF8"/>
          </a:solid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Clr>
                <a:srgbClr val="000000"/>
              </a:buClr>
              <a:buSzPts val="1100"/>
              <a:buFont typeface="Arial"/>
              <a:buNone/>
            </a:pPr>
            <a:r>
              <a:rPr b="1" i="0" lang="en" sz="1700" u="none" cap="none" strike="noStrike">
                <a:solidFill>
                  <a:schemeClr val="dk1"/>
                </a:solidFill>
                <a:latin typeface="Arial"/>
                <a:ea typeface="Arial"/>
                <a:cs typeface="Arial"/>
                <a:sym typeface="Arial"/>
              </a:rPr>
              <a:t>Core </a:t>
            </a:r>
            <a:r>
              <a:rPr b="1" lang="en" sz="1700">
                <a:solidFill>
                  <a:schemeClr val="dk1"/>
                </a:solidFill>
              </a:rPr>
              <a:t>AI</a:t>
            </a:r>
            <a:endParaRPr b="0" i="0" sz="1400" u="none" cap="none" strike="noStrike">
              <a:solidFill>
                <a:schemeClr val="dk1"/>
              </a:solidFill>
              <a:latin typeface="Arial"/>
              <a:ea typeface="Arial"/>
              <a:cs typeface="Arial"/>
              <a:sym typeface="Arial"/>
            </a:endParaRPr>
          </a:p>
        </p:txBody>
      </p:sp>
      <p:sp>
        <p:nvSpPr>
          <p:cNvPr id="692" name="Google Shape;692;p78"/>
          <p:cNvSpPr txBox="1"/>
          <p:nvPr/>
        </p:nvSpPr>
        <p:spPr>
          <a:xfrm>
            <a:off x="133519" y="1752281"/>
            <a:ext cx="2439600" cy="400200"/>
          </a:xfrm>
          <a:prstGeom prst="rect">
            <a:avLst/>
          </a:prstGeom>
          <a:solidFill>
            <a:srgbClr val="C9DAF8"/>
          </a:solid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Clr>
                <a:srgbClr val="000000"/>
              </a:buClr>
              <a:buSzPts val="1100"/>
              <a:buFont typeface="Arial"/>
              <a:buNone/>
            </a:pPr>
            <a:r>
              <a:rPr b="1" i="1" lang="en" sz="1400" u="none" cap="none" strike="noStrike">
                <a:solidFill>
                  <a:schemeClr val="dk1"/>
                </a:solidFill>
                <a:latin typeface="Arial"/>
                <a:ea typeface="Arial"/>
                <a:cs typeface="Arial"/>
                <a:sym typeface="Arial"/>
              </a:rPr>
              <a:t>Responsible AI</a:t>
            </a:r>
            <a:endParaRPr b="0" i="1" sz="1400" u="none" cap="none" strike="noStrike">
              <a:solidFill>
                <a:schemeClr val="dk1"/>
              </a:solidFill>
              <a:latin typeface="Arial"/>
              <a:ea typeface="Arial"/>
              <a:cs typeface="Arial"/>
              <a:sym typeface="Arial"/>
            </a:endParaRPr>
          </a:p>
        </p:txBody>
      </p:sp>
      <p:sp>
        <p:nvSpPr>
          <p:cNvPr id="693" name="Google Shape;693;p78"/>
          <p:cNvSpPr txBox="1"/>
          <p:nvPr/>
        </p:nvSpPr>
        <p:spPr>
          <a:xfrm>
            <a:off x="2671763" y="1174331"/>
            <a:ext cx="2325900" cy="446400"/>
          </a:xfrm>
          <a:prstGeom prst="rect">
            <a:avLst/>
          </a:prstGeom>
          <a:solidFill>
            <a:srgbClr val="C9DAF8"/>
          </a:solid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Clr>
                <a:srgbClr val="000000"/>
              </a:buClr>
              <a:buSzPts val="1100"/>
              <a:buFont typeface="Arial"/>
              <a:buNone/>
            </a:pPr>
            <a:r>
              <a:rPr b="1" i="0" lang="en" sz="1700" u="none" cap="none" strike="noStrike">
                <a:solidFill>
                  <a:schemeClr val="dk1"/>
                </a:solidFill>
                <a:latin typeface="Arial"/>
                <a:ea typeface="Arial"/>
                <a:cs typeface="Arial"/>
                <a:sym typeface="Arial"/>
              </a:rPr>
              <a:t>AI+Life Sciences</a:t>
            </a:r>
            <a:endParaRPr b="0" i="0" sz="1400" u="none" cap="none" strike="noStrike">
              <a:solidFill>
                <a:schemeClr val="dk1"/>
              </a:solidFill>
              <a:latin typeface="Arial"/>
              <a:ea typeface="Arial"/>
              <a:cs typeface="Arial"/>
              <a:sym typeface="Arial"/>
            </a:endParaRPr>
          </a:p>
        </p:txBody>
      </p:sp>
      <p:sp>
        <p:nvSpPr>
          <p:cNvPr id="694" name="Google Shape;694;p78"/>
          <p:cNvSpPr txBox="1"/>
          <p:nvPr/>
        </p:nvSpPr>
        <p:spPr>
          <a:xfrm>
            <a:off x="5134313" y="1174331"/>
            <a:ext cx="1873800" cy="446400"/>
          </a:xfrm>
          <a:prstGeom prst="rect">
            <a:avLst/>
          </a:prstGeom>
          <a:solidFill>
            <a:srgbClr val="C9DAF8"/>
          </a:solid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Clr>
                <a:srgbClr val="000000"/>
              </a:buClr>
              <a:buSzPts val="1100"/>
              <a:buFont typeface="Arial"/>
              <a:buNone/>
            </a:pPr>
            <a:r>
              <a:rPr b="1" i="0" lang="en" sz="1700" u="none" cap="none" strike="noStrike">
                <a:solidFill>
                  <a:schemeClr val="dk1"/>
                </a:solidFill>
                <a:latin typeface="Arial"/>
                <a:ea typeface="Arial"/>
                <a:cs typeface="Arial"/>
                <a:sym typeface="Arial"/>
              </a:rPr>
              <a:t>AI+Health</a:t>
            </a:r>
            <a:endParaRPr b="0" i="0" sz="1400" u="none" cap="none" strike="noStrike">
              <a:solidFill>
                <a:schemeClr val="dk1"/>
              </a:solidFill>
              <a:latin typeface="Arial"/>
              <a:ea typeface="Arial"/>
              <a:cs typeface="Arial"/>
              <a:sym typeface="Arial"/>
            </a:endParaRPr>
          </a:p>
        </p:txBody>
      </p:sp>
      <p:sp>
        <p:nvSpPr>
          <p:cNvPr id="695" name="Google Shape;695;p78"/>
          <p:cNvSpPr txBox="1"/>
          <p:nvPr/>
        </p:nvSpPr>
        <p:spPr>
          <a:xfrm>
            <a:off x="7122350" y="1174325"/>
            <a:ext cx="1903200" cy="446400"/>
          </a:xfrm>
          <a:prstGeom prst="rect">
            <a:avLst/>
          </a:prstGeom>
          <a:solidFill>
            <a:srgbClr val="C9DAF8"/>
          </a:solid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Clr>
                <a:srgbClr val="000000"/>
              </a:buClr>
              <a:buSzPts val="1100"/>
              <a:buFont typeface="Arial"/>
              <a:buNone/>
            </a:pPr>
            <a:r>
              <a:rPr b="1" i="0" lang="en" sz="1700" u="none" cap="none" strike="noStrike">
                <a:solidFill>
                  <a:schemeClr val="dk1"/>
                </a:solidFill>
                <a:latin typeface="Arial"/>
                <a:ea typeface="Arial"/>
                <a:cs typeface="Arial"/>
                <a:sym typeface="Arial"/>
              </a:rPr>
              <a:t>AI4CaS</a:t>
            </a:r>
            <a:endParaRPr b="0" i="0" sz="1400" u="none" cap="none" strike="noStrike">
              <a:solidFill>
                <a:schemeClr val="dk1"/>
              </a:solidFill>
              <a:latin typeface="Arial"/>
              <a:ea typeface="Arial"/>
              <a:cs typeface="Arial"/>
              <a:sym typeface="Arial"/>
            </a:endParaRPr>
          </a:p>
        </p:txBody>
      </p:sp>
      <p:sp>
        <p:nvSpPr>
          <p:cNvPr id="696" name="Google Shape;696;p78"/>
          <p:cNvSpPr txBox="1"/>
          <p:nvPr/>
        </p:nvSpPr>
        <p:spPr>
          <a:xfrm>
            <a:off x="2671763" y="1730231"/>
            <a:ext cx="2325900" cy="1585500"/>
          </a:xfrm>
          <a:prstGeom prst="rect">
            <a:avLst/>
          </a:prstGeom>
          <a:solidFill>
            <a:srgbClr val="C9DAF8"/>
          </a:solid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Clr>
                <a:srgbClr val="000000"/>
              </a:buClr>
              <a:buSzPts val="1100"/>
              <a:buFont typeface="Arial"/>
              <a:buNone/>
            </a:pPr>
            <a:r>
              <a:rPr b="1" i="1" lang="en" sz="1300" u="none" cap="none" strike="noStrike">
                <a:solidFill>
                  <a:schemeClr val="dk1"/>
                </a:solidFill>
                <a:latin typeface="Arial"/>
                <a:ea typeface="Arial"/>
                <a:cs typeface="Arial"/>
                <a:sym typeface="Arial"/>
              </a:rPr>
              <a:t>Drug Discovery, Reduce time to market, confidence in therapeutics</a:t>
            </a:r>
            <a:endParaRPr b="1" i="1" sz="1300" u="none" cap="none" strike="noStrike">
              <a:solidFill>
                <a:schemeClr val="dk1"/>
              </a:solidFill>
              <a:latin typeface="Arial"/>
              <a:ea typeface="Arial"/>
              <a:cs typeface="Arial"/>
              <a:sym typeface="Arial"/>
            </a:endParaRPr>
          </a:p>
          <a:p>
            <a:pPr indent="0" lvl="0" marL="76200" marR="0" rtl="0" algn="l">
              <a:lnSpc>
                <a:spcPct val="100000"/>
              </a:lnSpc>
              <a:spcBef>
                <a:spcPts val="0"/>
              </a:spcBef>
              <a:spcAft>
                <a:spcPts val="0"/>
              </a:spcAft>
              <a:buClr>
                <a:srgbClr val="000000"/>
              </a:buClr>
              <a:buSzPts val="1100"/>
              <a:buFont typeface="Arial"/>
              <a:buNone/>
            </a:pPr>
            <a:r>
              <a:rPr b="0" i="1" lang="en" sz="1300" u="none" cap="none" strike="noStrike">
                <a:solidFill>
                  <a:schemeClr val="dk1"/>
                </a:solidFill>
                <a:latin typeface="Arial"/>
                <a:ea typeface="Arial"/>
                <a:cs typeface="Arial"/>
                <a:sym typeface="Arial"/>
              </a:rPr>
              <a:t>Novel biomolecules, wet lab-in-the-loop, multi-omics, and global health security</a:t>
            </a:r>
            <a:endParaRPr b="0" i="1" sz="1300" u="none" cap="none" strike="noStrike">
              <a:solidFill>
                <a:schemeClr val="dk1"/>
              </a:solidFill>
              <a:latin typeface="Arial"/>
              <a:ea typeface="Arial"/>
              <a:cs typeface="Arial"/>
              <a:sym typeface="Arial"/>
            </a:endParaRPr>
          </a:p>
        </p:txBody>
      </p:sp>
      <p:sp>
        <p:nvSpPr>
          <p:cNvPr id="697" name="Google Shape;697;p78"/>
          <p:cNvSpPr txBox="1"/>
          <p:nvPr/>
        </p:nvSpPr>
        <p:spPr>
          <a:xfrm>
            <a:off x="5134313" y="1733372"/>
            <a:ext cx="1873800" cy="1385400"/>
          </a:xfrm>
          <a:prstGeom prst="rect">
            <a:avLst/>
          </a:prstGeom>
          <a:solidFill>
            <a:srgbClr val="C9DAF8"/>
          </a:solid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Clr>
                <a:srgbClr val="000000"/>
              </a:buClr>
              <a:buSzPts val="1100"/>
              <a:buFont typeface="Arial"/>
              <a:buNone/>
            </a:pPr>
            <a:r>
              <a:rPr b="1" i="1" lang="en" sz="1300" u="none" cap="none" strike="noStrike">
                <a:solidFill>
                  <a:schemeClr val="dk1"/>
                </a:solidFill>
                <a:latin typeface="Arial"/>
                <a:ea typeface="Arial"/>
                <a:cs typeface="Arial"/>
                <a:sym typeface="Arial"/>
              </a:rPr>
              <a:t>Remote Sensing Healthcare, IOT, Wearables, AI in Diagnostic Medicine Digital Health </a:t>
            </a:r>
            <a:endParaRPr b="1" i="1" sz="1300" u="none" cap="none" strike="noStrike">
              <a:solidFill>
                <a:schemeClr val="dk1"/>
              </a:solidFill>
              <a:latin typeface="Arial"/>
              <a:ea typeface="Arial"/>
              <a:cs typeface="Arial"/>
              <a:sym typeface="Arial"/>
            </a:endParaRPr>
          </a:p>
          <a:p>
            <a:pPr indent="0" lvl="0" marL="76200" marR="0" rtl="0" algn="l">
              <a:lnSpc>
                <a:spcPct val="100000"/>
              </a:lnSpc>
              <a:spcBef>
                <a:spcPts val="0"/>
              </a:spcBef>
              <a:spcAft>
                <a:spcPts val="0"/>
              </a:spcAft>
              <a:buClr>
                <a:srgbClr val="000000"/>
              </a:buClr>
              <a:buSzPts val="1100"/>
              <a:buFont typeface="Arial"/>
              <a:buNone/>
            </a:pPr>
            <a:r>
              <a:rPr b="0" i="1" lang="en" sz="1300" u="none" cap="none" strike="noStrike">
                <a:solidFill>
                  <a:schemeClr val="dk1"/>
                </a:solidFill>
                <a:latin typeface="Arial"/>
                <a:ea typeface="Arial"/>
                <a:cs typeface="Arial"/>
                <a:sym typeface="Arial"/>
              </a:rPr>
              <a:t>(digital pathology)</a:t>
            </a:r>
            <a:endParaRPr b="0" i="1" sz="1300" u="none" cap="none" strike="noStrike">
              <a:solidFill>
                <a:schemeClr val="dk1"/>
              </a:solidFill>
              <a:latin typeface="Arial"/>
              <a:ea typeface="Arial"/>
              <a:cs typeface="Arial"/>
              <a:sym typeface="Arial"/>
            </a:endParaRPr>
          </a:p>
        </p:txBody>
      </p:sp>
      <p:sp>
        <p:nvSpPr>
          <p:cNvPr id="698" name="Google Shape;698;p78"/>
          <p:cNvSpPr txBox="1"/>
          <p:nvPr/>
        </p:nvSpPr>
        <p:spPr>
          <a:xfrm>
            <a:off x="7145202" y="1752275"/>
            <a:ext cx="1903200" cy="1385400"/>
          </a:xfrm>
          <a:prstGeom prst="rect">
            <a:avLst/>
          </a:prstGeom>
          <a:solidFill>
            <a:srgbClr val="C9DAF8"/>
          </a:solid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Clr>
                <a:srgbClr val="000000"/>
              </a:buClr>
              <a:buSzPts val="1100"/>
              <a:buFont typeface="Arial"/>
              <a:buNone/>
            </a:pPr>
            <a:r>
              <a:rPr b="1" i="1" lang="en" sz="1300" u="none" cap="none" strike="noStrike">
                <a:solidFill>
                  <a:schemeClr val="dk1"/>
                </a:solidFill>
                <a:latin typeface="Arial"/>
                <a:ea typeface="Arial"/>
                <a:cs typeface="Arial"/>
                <a:sym typeface="Arial"/>
              </a:rPr>
              <a:t>Hyperlocal models of climate, Risk Assessment, Adaptive models, sustainability/impact models</a:t>
            </a:r>
            <a:endParaRPr b="0" i="1" sz="1300" u="none" cap="none" strike="noStrike">
              <a:solidFill>
                <a:schemeClr val="dk1"/>
              </a:solidFill>
              <a:latin typeface="Arial"/>
              <a:ea typeface="Arial"/>
              <a:cs typeface="Arial"/>
              <a:sym typeface="Arial"/>
            </a:endParaRPr>
          </a:p>
        </p:txBody>
      </p:sp>
      <p:sp>
        <p:nvSpPr>
          <p:cNvPr id="699" name="Google Shape;699;p78"/>
          <p:cNvSpPr txBox="1"/>
          <p:nvPr/>
        </p:nvSpPr>
        <p:spPr>
          <a:xfrm>
            <a:off x="133519" y="2215181"/>
            <a:ext cx="2439600" cy="615600"/>
          </a:xfrm>
          <a:prstGeom prst="rect">
            <a:avLst/>
          </a:prstGeom>
          <a:solidFill>
            <a:srgbClr val="C9DAF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1" lang="en">
                <a:solidFill>
                  <a:schemeClr val="dk1"/>
                </a:solidFill>
              </a:rPr>
              <a:t>Hybrid</a:t>
            </a:r>
            <a:r>
              <a:rPr b="1" i="1" lang="en" sz="1400" u="none" cap="none" strike="noStrike">
                <a:solidFill>
                  <a:schemeClr val="dk1"/>
                </a:solidFill>
                <a:latin typeface="Arial"/>
                <a:ea typeface="Arial"/>
                <a:cs typeface="Arial"/>
                <a:sym typeface="Arial"/>
              </a:rPr>
              <a:t> Language Models </a:t>
            </a:r>
            <a:r>
              <a:rPr b="0" i="1" lang="en" sz="1400" u="none" cap="none" strike="noStrike">
                <a:solidFill>
                  <a:schemeClr val="dk1"/>
                </a:solidFill>
                <a:latin typeface="Arial"/>
                <a:ea typeface="Arial"/>
                <a:cs typeface="Arial"/>
                <a:sym typeface="Arial"/>
              </a:rPr>
              <a:t>(Smart Search)</a:t>
            </a:r>
            <a:endParaRPr b="0" i="1" sz="1400" u="none" cap="none" strike="noStrike">
              <a:solidFill>
                <a:schemeClr val="dk1"/>
              </a:solidFill>
              <a:latin typeface="Arial"/>
              <a:ea typeface="Arial"/>
              <a:cs typeface="Arial"/>
              <a:sym typeface="Arial"/>
            </a:endParaRPr>
          </a:p>
        </p:txBody>
      </p:sp>
      <p:sp>
        <p:nvSpPr>
          <p:cNvPr id="700" name="Google Shape;700;p78"/>
          <p:cNvSpPr txBox="1"/>
          <p:nvPr/>
        </p:nvSpPr>
        <p:spPr>
          <a:xfrm>
            <a:off x="133519" y="2893481"/>
            <a:ext cx="2439600" cy="615600"/>
          </a:xfrm>
          <a:prstGeom prst="rect">
            <a:avLst/>
          </a:prstGeom>
          <a:solidFill>
            <a:srgbClr val="C9DAF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1" lang="en" sz="1400" u="none" cap="none" strike="noStrike">
                <a:solidFill>
                  <a:schemeClr val="dk1"/>
                </a:solidFill>
                <a:latin typeface="Arial"/>
                <a:ea typeface="Arial"/>
                <a:cs typeface="Arial"/>
                <a:sym typeface="Arial"/>
              </a:rPr>
              <a:t>Core Support for Research </a:t>
            </a:r>
            <a:r>
              <a:rPr b="1" i="1" lang="en" sz="1400">
                <a:solidFill>
                  <a:schemeClr val="dk1"/>
                </a:solidFill>
              </a:rPr>
              <a:t>Focus</a:t>
            </a:r>
            <a:r>
              <a:rPr b="1" i="1" lang="en" sz="1400" u="none" cap="none" strike="noStrike">
                <a:solidFill>
                  <a:schemeClr val="dk1"/>
                </a:solidFill>
                <a:latin typeface="Arial"/>
                <a:ea typeface="Arial"/>
                <a:cs typeface="Arial"/>
                <a:sym typeface="Arial"/>
              </a:rPr>
              <a:t> Areas </a:t>
            </a:r>
            <a:endParaRPr b="0" i="1" sz="14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9"/>
          <p:cNvSpPr txBox="1"/>
          <p:nvPr>
            <p:ph type="title"/>
          </p:nvPr>
        </p:nvSpPr>
        <p:spPr>
          <a:xfrm>
            <a:off x="163200" y="110014"/>
            <a:ext cx="8624400" cy="564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300"/>
              <a:t>The Institute For Experiential AI at Northeastern University</a:t>
            </a:r>
            <a:endParaRPr i="1" sz="1200"/>
          </a:p>
        </p:txBody>
      </p:sp>
      <p:sp>
        <p:nvSpPr>
          <p:cNvPr id="706" name="Google Shape;706;p79"/>
          <p:cNvSpPr txBox="1"/>
          <p:nvPr/>
        </p:nvSpPr>
        <p:spPr>
          <a:xfrm>
            <a:off x="274069" y="960675"/>
            <a:ext cx="8501700" cy="63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700"/>
              <a:buFont typeface="Arial"/>
              <a:buNone/>
            </a:pPr>
            <a:r>
              <a:rPr b="1" i="1" lang="en" sz="1500">
                <a:solidFill>
                  <a:schemeClr val="dk1"/>
                </a:solidFill>
              </a:rPr>
              <a:t>We aim to build a new approach for how AI is done in academia: </a:t>
            </a:r>
            <a:r>
              <a:rPr lang="en" sz="1500">
                <a:solidFill>
                  <a:schemeClr val="dk1"/>
                </a:solidFill>
              </a:rPr>
              <a:t>highly applied AI Solutions Hub to work with companies on solving real problems under real constraints and conditions.</a:t>
            </a:r>
            <a:endParaRPr i="0" sz="1200" u="none" cap="none" strike="noStrike">
              <a:solidFill>
                <a:schemeClr val="dk1"/>
              </a:solidFill>
            </a:endParaRPr>
          </a:p>
        </p:txBody>
      </p:sp>
      <p:sp>
        <p:nvSpPr>
          <p:cNvPr id="707" name="Google Shape;707;p79"/>
          <p:cNvSpPr txBox="1"/>
          <p:nvPr>
            <p:ph idx="12" type="sldNum"/>
          </p:nvPr>
        </p:nvSpPr>
        <p:spPr>
          <a:xfrm>
            <a:off x="11537950" y="6439275"/>
            <a:ext cx="372000" cy="365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708" name="Google Shape;708;p79"/>
          <p:cNvPicPr preferRelativeResize="0"/>
          <p:nvPr/>
        </p:nvPicPr>
        <p:blipFill rotWithShape="1">
          <a:blip r:embed="rId3">
            <a:alphaModFix/>
          </a:blip>
          <a:srcRect b="0" l="0" r="8742" t="21611"/>
          <a:stretch/>
        </p:blipFill>
        <p:spPr>
          <a:xfrm>
            <a:off x="3000481" y="4751513"/>
            <a:ext cx="1614529" cy="504825"/>
          </a:xfrm>
          <a:prstGeom prst="rect">
            <a:avLst/>
          </a:prstGeom>
          <a:noFill/>
          <a:ln>
            <a:noFill/>
          </a:ln>
        </p:spPr>
      </p:pic>
      <p:sp>
        <p:nvSpPr>
          <p:cNvPr id="709" name="Google Shape;709;p79"/>
          <p:cNvSpPr txBox="1"/>
          <p:nvPr>
            <p:ph idx="11" type="ftr"/>
          </p:nvPr>
        </p:nvSpPr>
        <p:spPr>
          <a:xfrm>
            <a:off x="6813549" y="6439275"/>
            <a:ext cx="4473600" cy="365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sz="1100">
                <a:latin typeface="Lato"/>
                <a:ea typeface="Lato"/>
                <a:cs typeface="Lato"/>
                <a:sym typeface="Lato"/>
              </a:rPr>
              <a:t>ai.northeastern.edu</a:t>
            </a:r>
            <a:endParaRPr sz="1100">
              <a:latin typeface="Lato"/>
              <a:ea typeface="Lato"/>
              <a:cs typeface="Lato"/>
              <a:sym typeface="Lato"/>
            </a:endParaRPr>
          </a:p>
        </p:txBody>
      </p:sp>
      <p:sp>
        <p:nvSpPr>
          <p:cNvPr id="710" name="Google Shape;710;p79"/>
          <p:cNvSpPr txBox="1"/>
          <p:nvPr/>
        </p:nvSpPr>
        <p:spPr>
          <a:xfrm>
            <a:off x="4786469" y="1894863"/>
            <a:ext cx="3912300" cy="5850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Responsible AI Practice:</a:t>
            </a:r>
            <a:r>
              <a:rPr b="1" lang="en" sz="1100">
                <a:solidFill>
                  <a:schemeClr val="dk1"/>
                </a:solidFill>
              </a:rPr>
              <a:t>  </a:t>
            </a:r>
            <a:r>
              <a:rPr lang="en" sz="1100">
                <a:solidFill>
                  <a:schemeClr val="dk1"/>
                </a:solidFill>
              </a:rPr>
              <a:t>Staff of professionals and faculty/researchers</a:t>
            </a:r>
            <a:endParaRPr b="1" sz="1500">
              <a:solidFill>
                <a:schemeClr val="dk1"/>
              </a:solidFill>
            </a:endParaRPr>
          </a:p>
        </p:txBody>
      </p:sp>
      <p:sp>
        <p:nvSpPr>
          <p:cNvPr id="711" name="Google Shape;711;p79"/>
          <p:cNvSpPr txBox="1"/>
          <p:nvPr/>
        </p:nvSpPr>
        <p:spPr>
          <a:xfrm>
            <a:off x="274075" y="1894850"/>
            <a:ext cx="3912300" cy="585000"/>
          </a:xfrm>
          <a:prstGeom prst="rect">
            <a:avLst/>
          </a:prstGeom>
          <a:solidFill>
            <a:srgbClr val="F2F2F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AI Solutions Hub:  </a:t>
            </a:r>
            <a:r>
              <a:rPr lang="en" sz="1100">
                <a:solidFill>
                  <a:schemeClr val="dk1"/>
                </a:solidFill>
              </a:rPr>
              <a:t>Staff of professionals for projects delivery </a:t>
            </a:r>
            <a:endParaRPr sz="1100">
              <a:solidFill>
                <a:schemeClr val="dk1"/>
              </a:solidFill>
            </a:endParaRPr>
          </a:p>
        </p:txBody>
      </p:sp>
      <p:cxnSp>
        <p:nvCxnSpPr>
          <p:cNvPr id="712" name="Google Shape;712;p79"/>
          <p:cNvCxnSpPr>
            <a:stCxn id="711" idx="2"/>
            <a:endCxn id="713" idx="0"/>
          </p:cNvCxnSpPr>
          <p:nvPr/>
        </p:nvCxnSpPr>
        <p:spPr>
          <a:xfrm flipH="1">
            <a:off x="1121125" y="2479850"/>
            <a:ext cx="1109100" cy="512700"/>
          </a:xfrm>
          <a:prstGeom prst="straightConnector1">
            <a:avLst/>
          </a:prstGeom>
          <a:noFill/>
          <a:ln cap="flat" cmpd="sng" w="9525">
            <a:solidFill>
              <a:schemeClr val="dk2"/>
            </a:solidFill>
            <a:prstDash val="solid"/>
            <a:round/>
            <a:headEnd len="med" w="med" type="none"/>
            <a:tailEnd len="med" w="med" type="triangle"/>
          </a:ln>
        </p:spPr>
      </p:cxnSp>
      <p:sp>
        <p:nvSpPr>
          <p:cNvPr id="713" name="Google Shape;713;p79"/>
          <p:cNvSpPr txBox="1"/>
          <p:nvPr/>
        </p:nvSpPr>
        <p:spPr>
          <a:xfrm>
            <a:off x="456623" y="2992406"/>
            <a:ext cx="1329300" cy="877200"/>
          </a:xfrm>
          <a:prstGeom prst="rect">
            <a:avLst/>
          </a:prstGeom>
          <a:solidFill>
            <a:srgbClr val="F2F2F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Drive Technology Practice</a:t>
            </a:r>
            <a:endParaRPr sz="1100">
              <a:solidFill>
                <a:schemeClr val="dk1"/>
              </a:solidFill>
            </a:endParaRPr>
          </a:p>
        </p:txBody>
      </p:sp>
      <p:sp>
        <p:nvSpPr>
          <p:cNvPr id="714" name="Google Shape;714;p79"/>
          <p:cNvSpPr txBox="1"/>
          <p:nvPr/>
        </p:nvSpPr>
        <p:spPr>
          <a:xfrm>
            <a:off x="2785635" y="3051131"/>
            <a:ext cx="1329300" cy="877200"/>
          </a:xfrm>
          <a:prstGeom prst="rect">
            <a:avLst/>
          </a:prstGeom>
          <a:solidFill>
            <a:srgbClr val="F2F2F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Set the Research Agenda</a:t>
            </a:r>
            <a:endParaRPr sz="1100">
              <a:solidFill>
                <a:schemeClr val="dk1"/>
              </a:solidFill>
            </a:endParaRPr>
          </a:p>
        </p:txBody>
      </p:sp>
      <p:cxnSp>
        <p:nvCxnSpPr>
          <p:cNvPr id="715" name="Google Shape;715;p79"/>
          <p:cNvCxnSpPr>
            <a:stCxn id="711" idx="2"/>
            <a:endCxn id="714" idx="0"/>
          </p:cNvCxnSpPr>
          <p:nvPr/>
        </p:nvCxnSpPr>
        <p:spPr>
          <a:xfrm>
            <a:off x="2230225" y="2479850"/>
            <a:ext cx="1220100" cy="571200"/>
          </a:xfrm>
          <a:prstGeom prst="straightConnector1">
            <a:avLst/>
          </a:prstGeom>
          <a:noFill/>
          <a:ln cap="flat" cmpd="sng" w="9525">
            <a:solidFill>
              <a:schemeClr val="dk2"/>
            </a:solidFill>
            <a:prstDash val="solid"/>
            <a:round/>
            <a:headEnd len="med" w="med" type="none"/>
            <a:tailEnd len="med" w="med" type="triangle"/>
          </a:ln>
        </p:spPr>
      </p:cxnSp>
      <p:cxnSp>
        <p:nvCxnSpPr>
          <p:cNvPr id="716" name="Google Shape;716;p79"/>
          <p:cNvCxnSpPr>
            <a:stCxn id="710" idx="2"/>
            <a:endCxn id="717" idx="0"/>
          </p:cNvCxnSpPr>
          <p:nvPr/>
        </p:nvCxnSpPr>
        <p:spPr>
          <a:xfrm flipH="1">
            <a:off x="5712719" y="2479863"/>
            <a:ext cx="1029900" cy="571200"/>
          </a:xfrm>
          <a:prstGeom prst="straightConnector1">
            <a:avLst/>
          </a:prstGeom>
          <a:noFill/>
          <a:ln cap="flat" cmpd="sng" w="9525">
            <a:solidFill>
              <a:schemeClr val="dk2"/>
            </a:solidFill>
            <a:prstDash val="solid"/>
            <a:round/>
            <a:headEnd len="med" w="med" type="none"/>
            <a:tailEnd len="med" w="med" type="triangle"/>
          </a:ln>
        </p:spPr>
      </p:cxnSp>
      <p:cxnSp>
        <p:nvCxnSpPr>
          <p:cNvPr id="718" name="Google Shape;718;p79"/>
          <p:cNvCxnSpPr>
            <a:stCxn id="710" idx="2"/>
            <a:endCxn id="719" idx="0"/>
          </p:cNvCxnSpPr>
          <p:nvPr/>
        </p:nvCxnSpPr>
        <p:spPr>
          <a:xfrm>
            <a:off x="6742619" y="2479863"/>
            <a:ext cx="1185300" cy="570900"/>
          </a:xfrm>
          <a:prstGeom prst="straightConnector1">
            <a:avLst/>
          </a:prstGeom>
          <a:noFill/>
          <a:ln cap="flat" cmpd="sng" w="9525">
            <a:solidFill>
              <a:schemeClr val="dk2"/>
            </a:solidFill>
            <a:prstDash val="solid"/>
            <a:round/>
            <a:headEnd len="med" w="med" type="none"/>
            <a:tailEnd len="med" w="med" type="triangle"/>
          </a:ln>
        </p:spPr>
      </p:cxnSp>
      <p:sp>
        <p:nvSpPr>
          <p:cNvPr id="717" name="Google Shape;717;p79"/>
          <p:cNvSpPr txBox="1"/>
          <p:nvPr/>
        </p:nvSpPr>
        <p:spPr>
          <a:xfrm>
            <a:off x="4948387" y="3051131"/>
            <a:ext cx="1528500" cy="8772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Identify Risks, Algorithmic Audits</a:t>
            </a:r>
            <a:endParaRPr b="1" sz="1500">
              <a:solidFill>
                <a:schemeClr val="dk1"/>
              </a:solidFill>
            </a:endParaRPr>
          </a:p>
        </p:txBody>
      </p:sp>
      <p:sp>
        <p:nvSpPr>
          <p:cNvPr id="719" name="Google Shape;719;p79"/>
          <p:cNvSpPr txBox="1"/>
          <p:nvPr/>
        </p:nvSpPr>
        <p:spPr>
          <a:xfrm>
            <a:off x="7207298" y="3050681"/>
            <a:ext cx="1441200" cy="8772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Determine the Learning Curriculum</a:t>
            </a:r>
            <a:endParaRPr b="1" sz="15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0"/>
          <p:cNvSpPr txBox="1"/>
          <p:nvPr>
            <p:ph type="title"/>
          </p:nvPr>
        </p:nvSpPr>
        <p:spPr>
          <a:xfrm>
            <a:off x="163200" y="110014"/>
            <a:ext cx="8624400" cy="564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300"/>
              <a:t>Large Vs. Hybrid Generative Models</a:t>
            </a:r>
            <a:endParaRPr i="1" sz="1200"/>
          </a:p>
        </p:txBody>
      </p:sp>
      <p:sp>
        <p:nvSpPr>
          <p:cNvPr id="725" name="Google Shape;725;p80"/>
          <p:cNvSpPr txBox="1"/>
          <p:nvPr>
            <p:ph idx="12" type="sldNum"/>
          </p:nvPr>
        </p:nvSpPr>
        <p:spPr>
          <a:xfrm>
            <a:off x="11537950" y="6439275"/>
            <a:ext cx="372000" cy="365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726" name="Google Shape;726;p80"/>
          <p:cNvPicPr preferRelativeResize="0"/>
          <p:nvPr/>
        </p:nvPicPr>
        <p:blipFill rotWithShape="1">
          <a:blip r:embed="rId3">
            <a:alphaModFix/>
          </a:blip>
          <a:srcRect b="0" l="0" r="8742" t="21611"/>
          <a:stretch/>
        </p:blipFill>
        <p:spPr>
          <a:xfrm>
            <a:off x="3000481" y="4751513"/>
            <a:ext cx="1614529" cy="504825"/>
          </a:xfrm>
          <a:prstGeom prst="rect">
            <a:avLst/>
          </a:prstGeom>
          <a:noFill/>
          <a:ln>
            <a:noFill/>
          </a:ln>
        </p:spPr>
      </p:pic>
      <p:sp>
        <p:nvSpPr>
          <p:cNvPr id="727" name="Google Shape;727;p80"/>
          <p:cNvSpPr txBox="1"/>
          <p:nvPr>
            <p:ph idx="11" type="ftr"/>
          </p:nvPr>
        </p:nvSpPr>
        <p:spPr>
          <a:xfrm>
            <a:off x="6813549" y="6439275"/>
            <a:ext cx="4473600" cy="365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sz="1100">
                <a:latin typeface="Lato"/>
                <a:ea typeface="Lato"/>
                <a:cs typeface="Lato"/>
                <a:sym typeface="Lato"/>
              </a:rPr>
              <a:t>ai.northeastern.edu</a:t>
            </a:r>
            <a:endParaRPr sz="1100">
              <a:latin typeface="Lato"/>
              <a:ea typeface="Lato"/>
              <a:cs typeface="Lato"/>
              <a:sym typeface="Lato"/>
            </a:endParaRPr>
          </a:p>
        </p:txBody>
      </p:sp>
      <p:sp>
        <p:nvSpPr>
          <p:cNvPr id="728" name="Google Shape;728;p80"/>
          <p:cNvSpPr txBox="1"/>
          <p:nvPr/>
        </p:nvSpPr>
        <p:spPr>
          <a:xfrm>
            <a:off x="458000" y="832875"/>
            <a:ext cx="3124800" cy="3016800"/>
          </a:xfrm>
          <a:prstGeom prst="rect">
            <a:avLst/>
          </a:prstGeom>
          <a:solidFill>
            <a:srgbClr val="C9DAF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900">
                <a:solidFill>
                  <a:schemeClr val="dk1"/>
                </a:solidFill>
              </a:rPr>
              <a:t>Large Language Models</a:t>
            </a:r>
            <a:endParaRPr b="1" sz="19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Very wide scope</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The more the parameters the better</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Brute force compute: GPU, CPU, Memory</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Cloud farms</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Expensive energy</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Huge cost to use</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Unstable models </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Mysterious properties</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Hard to revise/update</a:t>
            </a:r>
            <a:endParaRPr b="1" sz="1500">
              <a:solidFill>
                <a:schemeClr val="dk1"/>
              </a:solidFill>
            </a:endParaRPr>
          </a:p>
        </p:txBody>
      </p:sp>
      <p:sp>
        <p:nvSpPr>
          <p:cNvPr id="729" name="Google Shape;729;p80"/>
          <p:cNvSpPr txBox="1"/>
          <p:nvPr/>
        </p:nvSpPr>
        <p:spPr>
          <a:xfrm>
            <a:off x="5592275" y="832875"/>
            <a:ext cx="3038400" cy="25551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Hybrid Language Model</a:t>
            </a:r>
            <a:endParaRPr b="1" sz="19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Very Narrow Scope</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Much “Smaller” number of parameters</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Less compute </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Small servers</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Much lower energy consumption</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More stable</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Easy to revise/update</a:t>
            </a:r>
            <a:endParaRPr b="1" sz="1500">
              <a:solidFill>
                <a:schemeClr val="dk1"/>
              </a:solidFill>
            </a:endParaRPr>
          </a:p>
        </p:txBody>
      </p:sp>
      <p:sp>
        <p:nvSpPr>
          <p:cNvPr id="730" name="Google Shape;730;p80"/>
          <p:cNvSpPr/>
          <p:nvPr/>
        </p:nvSpPr>
        <p:spPr>
          <a:xfrm>
            <a:off x="635050" y="3920208"/>
            <a:ext cx="2814900" cy="35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Ask me about anything</a:t>
            </a:r>
            <a:endParaRPr b="1" i="1"/>
          </a:p>
        </p:txBody>
      </p:sp>
      <p:sp>
        <p:nvSpPr>
          <p:cNvPr id="731" name="Google Shape;731;p80"/>
          <p:cNvSpPr/>
          <p:nvPr/>
        </p:nvSpPr>
        <p:spPr>
          <a:xfrm>
            <a:off x="635050" y="4318725"/>
            <a:ext cx="2814900" cy="35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 and in any language</a:t>
            </a:r>
            <a:endParaRPr i="1"/>
          </a:p>
        </p:txBody>
      </p:sp>
      <p:sp>
        <p:nvSpPr>
          <p:cNvPr id="732" name="Google Shape;732;p80"/>
          <p:cNvSpPr/>
          <p:nvPr/>
        </p:nvSpPr>
        <p:spPr>
          <a:xfrm>
            <a:off x="5773350" y="3920208"/>
            <a:ext cx="2814900" cy="35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Ask me only about  X</a:t>
            </a:r>
            <a:endParaRPr b="1" i="1"/>
          </a:p>
        </p:txBody>
      </p:sp>
      <p:sp>
        <p:nvSpPr>
          <p:cNvPr id="733" name="Google Shape;733;p80"/>
          <p:cNvSpPr/>
          <p:nvPr/>
        </p:nvSpPr>
        <p:spPr>
          <a:xfrm>
            <a:off x="5773350" y="4318725"/>
            <a:ext cx="2814900" cy="35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 and in specific language</a:t>
            </a:r>
            <a:endParaRPr i="1"/>
          </a:p>
        </p:txBody>
      </p:sp>
      <p:sp>
        <p:nvSpPr>
          <p:cNvPr id="734" name="Google Shape;734;p80"/>
          <p:cNvSpPr/>
          <p:nvPr/>
        </p:nvSpPr>
        <p:spPr>
          <a:xfrm>
            <a:off x="3690988" y="832875"/>
            <a:ext cx="1793100" cy="564900"/>
          </a:xfrm>
          <a:prstGeom prst="roundRect">
            <a:avLst>
              <a:gd fmla="val 16667" name="adj"/>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Needs raw data (text, images, etc.)</a:t>
            </a:r>
            <a:endParaRPr b="1" i="1"/>
          </a:p>
        </p:txBody>
      </p:sp>
      <p:sp>
        <p:nvSpPr>
          <p:cNvPr id="735" name="Google Shape;735;p80"/>
          <p:cNvSpPr/>
          <p:nvPr/>
        </p:nvSpPr>
        <p:spPr>
          <a:xfrm>
            <a:off x="7350900" y="3274650"/>
            <a:ext cx="1793100" cy="564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Can use prior knowledge</a:t>
            </a:r>
            <a:endParaRPr b="1"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1"/>
          <p:cNvSpPr txBox="1"/>
          <p:nvPr>
            <p:ph type="title"/>
          </p:nvPr>
        </p:nvSpPr>
        <p:spPr>
          <a:xfrm>
            <a:off x="163200" y="110014"/>
            <a:ext cx="8624400" cy="564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 sz="2300"/>
              <a:t>Hybrid Generative Models</a:t>
            </a:r>
            <a:endParaRPr i="1" sz="1200"/>
          </a:p>
        </p:txBody>
      </p:sp>
      <p:sp>
        <p:nvSpPr>
          <p:cNvPr id="741" name="Google Shape;741;p81"/>
          <p:cNvSpPr txBox="1"/>
          <p:nvPr>
            <p:ph idx="12" type="sldNum"/>
          </p:nvPr>
        </p:nvSpPr>
        <p:spPr>
          <a:xfrm>
            <a:off x="11537950" y="6439275"/>
            <a:ext cx="372000" cy="365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742" name="Google Shape;742;p81"/>
          <p:cNvPicPr preferRelativeResize="0"/>
          <p:nvPr/>
        </p:nvPicPr>
        <p:blipFill rotWithShape="1">
          <a:blip r:embed="rId3">
            <a:alphaModFix/>
          </a:blip>
          <a:srcRect b="0" l="0" r="8742" t="21611"/>
          <a:stretch/>
        </p:blipFill>
        <p:spPr>
          <a:xfrm>
            <a:off x="3000481" y="4751513"/>
            <a:ext cx="1614529" cy="504825"/>
          </a:xfrm>
          <a:prstGeom prst="rect">
            <a:avLst/>
          </a:prstGeom>
          <a:noFill/>
          <a:ln>
            <a:noFill/>
          </a:ln>
        </p:spPr>
      </p:pic>
      <p:sp>
        <p:nvSpPr>
          <p:cNvPr id="743" name="Google Shape;743;p81"/>
          <p:cNvSpPr txBox="1"/>
          <p:nvPr>
            <p:ph idx="11" type="ftr"/>
          </p:nvPr>
        </p:nvSpPr>
        <p:spPr>
          <a:xfrm>
            <a:off x="6813549" y="6439275"/>
            <a:ext cx="4473600" cy="365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sz="1100">
                <a:latin typeface="Lato"/>
                <a:ea typeface="Lato"/>
                <a:cs typeface="Lato"/>
                <a:sym typeface="Lato"/>
              </a:rPr>
              <a:t>ai.northeastern.edu</a:t>
            </a:r>
            <a:endParaRPr sz="1100">
              <a:latin typeface="Lato"/>
              <a:ea typeface="Lato"/>
              <a:cs typeface="Lato"/>
              <a:sym typeface="Lato"/>
            </a:endParaRPr>
          </a:p>
        </p:txBody>
      </p:sp>
      <p:sp>
        <p:nvSpPr>
          <p:cNvPr id="744" name="Google Shape;744;p81"/>
          <p:cNvSpPr txBox="1"/>
          <p:nvPr/>
        </p:nvSpPr>
        <p:spPr>
          <a:xfrm>
            <a:off x="468000" y="2567025"/>
            <a:ext cx="1740000" cy="646500"/>
          </a:xfrm>
          <a:prstGeom prst="rect">
            <a:avLst/>
          </a:prstGeom>
          <a:solidFill>
            <a:srgbClr val="C9DAF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rPr>
              <a:t>Large Language Model</a:t>
            </a:r>
            <a:endParaRPr b="1" sz="1100">
              <a:solidFill>
                <a:schemeClr val="dk1"/>
              </a:solidFill>
            </a:endParaRPr>
          </a:p>
        </p:txBody>
      </p:sp>
      <p:grpSp>
        <p:nvGrpSpPr>
          <p:cNvPr id="745" name="Google Shape;745;p81"/>
          <p:cNvGrpSpPr/>
          <p:nvPr/>
        </p:nvGrpSpPr>
        <p:grpSpPr>
          <a:xfrm>
            <a:off x="4542325" y="3145440"/>
            <a:ext cx="1458900" cy="1375010"/>
            <a:chOff x="4542325" y="3145440"/>
            <a:chExt cx="1458900" cy="1375010"/>
          </a:xfrm>
        </p:grpSpPr>
        <p:sp>
          <p:nvSpPr>
            <p:cNvPr id="746" name="Google Shape;746;p81"/>
            <p:cNvSpPr txBox="1"/>
            <p:nvPr/>
          </p:nvSpPr>
          <p:spPr>
            <a:xfrm>
              <a:off x="4542325" y="4166450"/>
              <a:ext cx="1458900" cy="354000"/>
            </a:xfrm>
            <a:prstGeom prst="rect">
              <a:avLst/>
            </a:prstGeom>
            <a:solidFill>
              <a:srgbClr val="F2F2F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solidFill>
                    <a:schemeClr val="dk1"/>
                  </a:solidFill>
                </a:rPr>
                <a:t>Knowledge Graph</a:t>
              </a:r>
              <a:endParaRPr b="1" sz="1100">
                <a:solidFill>
                  <a:schemeClr val="dk1"/>
                </a:solidFill>
              </a:endParaRPr>
            </a:p>
          </p:txBody>
        </p:sp>
        <p:pic>
          <p:nvPicPr>
            <p:cNvPr id="747" name="Google Shape;747;p81"/>
            <p:cNvPicPr preferRelativeResize="0"/>
            <p:nvPr/>
          </p:nvPicPr>
          <p:blipFill rotWithShape="1">
            <a:blip r:embed="rId4">
              <a:alphaModFix/>
            </a:blip>
            <a:srcRect b="0" l="0" r="0" t="3260"/>
            <a:stretch/>
          </p:blipFill>
          <p:spPr>
            <a:xfrm>
              <a:off x="4618525" y="3145440"/>
              <a:ext cx="1329300" cy="1088284"/>
            </a:xfrm>
            <a:prstGeom prst="rect">
              <a:avLst/>
            </a:prstGeom>
            <a:noFill/>
            <a:ln>
              <a:noFill/>
            </a:ln>
          </p:spPr>
        </p:pic>
      </p:grpSp>
      <p:grpSp>
        <p:nvGrpSpPr>
          <p:cNvPr id="748" name="Google Shape;748;p81"/>
          <p:cNvGrpSpPr/>
          <p:nvPr/>
        </p:nvGrpSpPr>
        <p:grpSpPr>
          <a:xfrm>
            <a:off x="6077419" y="3018556"/>
            <a:ext cx="1474801" cy="1726644"/>
            <a:chOff x="6077419" y="2687200"/>
            <a:chExt cx="1474801" cy="1726644"/>
          </a:xfrm>
        </p:grpSpPr>
        <p:sp>
          <p:nvSpPr>
            <p:cNvPr id="749" name="Google Shape;749;p81"/>
            <p:cNvSpPr txBox="1"/>
            <p:nvPr/>
          </p:nvSpPr>
          <p:spPr>
            <a:xfrm>
              <a:off x="6085375" y="4059844"/>
              <a:ext cx="1458900" cy="354000"/>
            </a:xfrm>
            <a:prstGeom prst="rect">
              <a:avLst/>
            </a:prstGeom>
            <a:solidFill>
              <a:srgbClr val="F2F2F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solidFill>
                    <a:schemeClr val="dk1"/>
                  </a:solidFill>
                </a:rPr>
                <a:t>Citation Graph</a:t>
              </a:r>
              <a:endParaRPr b="1" sz="1100">
                <a:solidFill>
                  <a:schemeClr val="dk1"/>
                </a:solidFill>
              </a:endParaRPr>
            </a:p>
          </p:txBody>
        </p:sp>
        <p:pic>
          <p:nvPicPr>
            <p:cNvPr id="750" name="Google Shape;750;p81"/>
            <p:cNvPicPr preferRelativeResize="0"/>
            <p:nvPr/>
          </p:nvPicPr>
          <p:blipFill>
            <a:blip r:embed="rId5">
              <a:alphaModFix/>
            </a:blip>
            <a:stretch>
              <a:fillRect/>
            </a:stretch>
          </p:blipFill>
          <p:spPr>
            <a:xfrm>
              <a:off x="6077419" y="2687200"/>
              <a:ext cx="1474801" cy="1448852"/>
            </a:xfrm>
            <a:prstGeom prst="rect">
              <a:avLst/>
            </a:prstGeom>
            <a:noFill/>
            <a:ln>
              <a:noFill/>
            </a:ln>
          </p:spPr>
        </p:pic>
      </p:grpSp>
      <p:grpSp>
        <p:nvGrpSpPr>
          <p:cNvPr id="751" name="Google Shape;751;p81"/>
          <p:cNvGrpSpPr/>
          <p:nvPr/>
        </p:nvGrpSpPr>
        <p:grpSpPr>
          <a:xfrm>
            <a:off x="7710725" y="3028454"/>
            <a:ext cx="1241850" cy="1725646"/>
            <a:chOff x="7863125" y="2904528"/>
            <a:chExt cx="1241850" cy="1725646"/>
          </a:xfrm>
        </p:grpSpPr>
        <p:sp>
          <p:nvSpPr>
            <p:cNvPr id="752" name="Google Shape;752;p81"/>
            <p:cNvSpPr txBox="1"/>
            <p:nvPr/>
          </p:nvSpPr>
          <p:spPr>
            <a:xfrm>
              <a:off x="7863125" y="4276174"/>
              <a:ext cx="1241700" cy="354000"/>
            </a:xfrm>
            <a:prstGeom prst="rect">
              <a:avLst/>
            </a:prstGeom>
            <a:solidFill>
              <a:srgbClr val="F2F2F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solidFill>
                    <a:schemeClr val="dk1"/>
                  </a:solidFill>
                </a:rPr>
                <a:t>Social Graph</a:t>
              </a:r>
              <a:endParaRPr b="1" sz="1100">
                <a:solidFill>
                  <a:schemeClr val="dk1"/>
                </a:solidFill>
              </a:endParaRPr>
            </a:p>
          </p:txBody>
        </p:sp>
        <p:pic>
          <p:nvPicPr>
            <p:cNvPr id="753" name="Google Shape;753;p81"/>
            <p:cNvPicPr preferRelativeResize="0"/>
            <p:nvPr/>
          </p:nvPicPr>
          <p:blipFill>
            <a:blip r:embed="rId6">
              <a:alphaModFix/>
            </a:blip>
            <a:stretch>
              <a:fillRect/>
            </a:stretch>
          </p:blipFill>
          <p:spPr>
            <a:xfrm>
              <a:off x="7863175" y="2904528"/>
              <a:ext cx="1241800" cy="1457873"/>
            </a:xfrm>
            <a:prstGeom prst="rect">
              <a:avLst/>
            </a:prstGeom>
            <a:noFill/>
            <a:ln>
              <a:noFill/>
            </a:ln>
          </p:spPr>
        </p:pic>
      </p:grpSp>
      <p:sp>
        <p:nvSpPr>
          <p:cNvPr id="754" name="Google Shape;754;p81"/>
          <p:cNvSpPr txBox="1"/>
          <p:nvPr/>
        </p:nvSpPr>
        <p:spPr>
          <a:xfrm>
            <a:off x="5862600" y="1928650"/>
            <a:ext cx="1871400" cy="646500"/>
          </a:xfrm>
          <a:prstGeom prst="rect">
            <a:avLst/>
          </a:prstGeom>
          <a:solidFill>
            <a:srgbClr val="C9DAF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rPr>
              <a:t>Hybrid Language Model</a:t>
            </a:r>
            <a:endParaRPr b="1" sz="1100">
              <a:solidFill>
                <a:schemeClr val="dk1"/>
              </a:solidFill>
            </a:endParaRPr>
          </a:p>
        </p:txBody>
      </p:sp>
      <p:grpSp>
        <p:nvGrpSpPr>
          <p:cNvPr id="755" name="Google Shape;755;p81"/>
          <p:cNvGrpSpPr/>
          <p:nvPr/>
        </p:nvGrpSpPr>
        <p:grpSpPr>
          <a:xfrm>
            <a:off x="3079862" y="934650"/>
            <a:ext cx="1360250" cy="3689956"/>
            <a:chOff x="3079862" y="934650"/>
            <a:chExt cx="1360250" cy="3689956"/>
          </a:xfrm>
        </p:grpSpPr>
        <p:sp>
          <p:nvSpPr>
            <p:cNvPr id="756" name="Google Shape;756;p81"/>
            <p:cNvSpPr txBox="1"/>
            <p:nvPr/>
          </p:nvSpPr>
          <p:spPr>
            <a:xfrm>
              <a:off x="3095335" y="4270606"/>
              <a:ext cx="1329300" cy="354000"/>
            </a:xfrm>
            <a:prstGeom prst="rect">
              <a:avLst/>
            </a:prstGeom>
            <a:solidFill>
              <a:srgbClr val="F2F2F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Document Graph</a:t>
              </a:r>
              <a:endParaRPr sz="700">
                <a:solidFill>
                  <a:schemeClr val="dk1"/>
                </a:solidFill>
              </a:endParaRPr>
            </a:p>
          </p:txBody>
        </p:sp>
        <p:pic>
          <p:nvPicPr>
            <p:cNvPr id="757" name="Google Shape;757;p81"/>
            <p:cNvPicPr preferRelativeResize="0"/>
            <p:nvPr/>
          </p:nvPicPr>
          <p:blipFill>
            <a:blip r:embed="rId7">
              <a:alphaModFix/>
            </a:blip>
            <a:stretch>
              <a:fillRect/>
            </a:stretch>
          </p:blipFill>
          <p:spPr>
            <a:xfrm rot="5400000">
              <a:off x="2072275" y="1942238"/>
              <a:ext cx="3375425" cy="1360250"/>
            </a:xfrm>
            <a:prstGeom prst="rect">
              <a:avLst/>
            </a:prstGeom>
            <a:noFill/>
            <a:ln>
              <a:noFill/>
            </a:ln>
          </p:spPr>
        </p:pic>
      </p:grpSp>
      <p:sp>
        <p:nvSpPr>
          <p:cNvPr id="758" name="Google Shape;758;p81"/>
          <p:cNvSpPr/>
          <p:nvPr/>
        </p:nvSpPr>
        <p:spPr>
          <a:xfrm>
            <a:off x="2339575" y="2815575"/>
            <a:ext cx="740400" cy="365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p81"/>
          <p:cNvSpPr/>
          <p:nvPr/>
        </p:nvSpPr>
        <p:spPr>
          <a:xfrm flipH="1">
            <a:off x="4492400" y="1779250"/>
            <a:ext cx="1112400" cy="338700"/>
          </a:xfrm>
          <a:prstGeom prst="leftArrow">
            <a:avLst>
              <a:gd fmla="val 50000" name="adj1"/>
              <a:gd fmla="val 50000" name="adj2"/>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81"/>
          <p:cNvSpPr/>
          <p:nvPr/>
        </p:nvSpPr>
        <p:spPr>
          <a:xfrm flipH="1" rot="-2700000">
            <a:off x="5131831" y="2602444"/>
            <a:ext cx="626638" cy="338563"/>
          </a:xfrm>
          <a:prstGeom prst="leftArrow">
            <a:avLst>
              <a:gd fmla="val 50000" name="adj1"/>
              <a:gd fmla="val 47882" name="adj2"/>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61" name="Google Shape;761;p81"/>
          <p:cNvGrpSpPr/>
          <p:nvPr/>
        </p:nvGrpSpPr>
        <p:grpSpPr>
          <a:xfrm>
            <a:off x="7973625" y="1064950"/>
            <a:ext cx="531475" cy="1406559"/>
            <a:chOff x="7973625" y="1064950"/>
            <a:chExt cx="531475" cy="1406559"/>
          </a:xfrm>
        </p:grpSpPr>
        <p:sp>
          <p:nvSpPr>
            <p:cNvPr id="762" name="Google Shape;762;p81"/>
            <p:cNvSpPr/>
            <p:nvPr/>
          </p:nvSpPr>
          <p:spPr>
            <a:xfrm>
              <a:off x="7973625" y="1064950"/>
              <a:ext cx="513300" cy="424800"/>
            </a:xfrm>
            <a:prstGeom prst="roundRect">
              <a:avLst>
                <a:gd fmla="val 16667" name="adj"/>
              </a:avLst>
            </a:prstGeom>
            <a:solidFill>
              <a:srgbClr val="BEE1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dk1"/>
                  </a:solidFill>
                </a:rPr>
                <a:t>M1</a:t>
              </a:r>
              <a:endParaRPr b="1" sz="1100">
                <a:solidFill>
                  <a:schemeClr val="dk1"/>
                </a:solidFill>
              </a:endParaRPr>
            </a:p>
          </p:txBody>
        </p:sp>
        <p:sp>
          <p:nvSpPr>
            <p:cNvPr id="763" name="Google Shape;763;p81"/>
            <p:cNvSpPr/>
            <p:nvPr/>
          </p:nvSpPr>
          <p:spPr>
            <a:xfrm>
              <a:off x="7973625" y="1531059"/>
              <a:ext cx="513300" cy="424800"/>
            </a:xfrm>
            <a:prstGeom prst="roundRect">
              <a:avLst>
                <a:gd fmla="val 16667" name="adj"/>
              </a:avLst>
            </a:prstGeom>
            <a:solidFill>
              <a:srgbClr val="BEE1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rPr>
                <a:t>M2</a:t>
              </a:r>
              <a:endParaRPr b="1" sz="1100">
                <a:solidFill>
                  <a:schemeClr val="dk1"/>
                </a:solidFill>
              </a:endParaRPr>
            </a:p>
          </p:txBody>
        </p:sp>
        <p:sp>
          <p:nvSpPr>
            <p:cNvPr id="764" name="Google Shape;764;p81"/>
            <p:cNvSpPr/>
            <p:nvPr/>
          </p:nvSpPr>
          <p:spPr>
            <a:xfrm>
              <a:off x="7991800" y="2046709"/>
              <a:ext cx="513300" cy="424800"/>
            </a:xfrm>
            <a:prstGeom prst="roundRect">
              <a:avLst>
                <a:gd fmla="val 16667" name="adj"/>
              </a:avLst>
            </a:prstGeom>
            <a:solidFill>
              <a:srgbClr val="BEE1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rPr>
                <a:t>…</a:t>
              </a:r>
              <a:endParaRPr b="1" sz="1100">
                <a:solidFill>
                  <a:schemeClr val="dk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2"/>
          <p:cNvSpPr txBox="1"/>
          <p:nvPr>
            <p:ph idx="12" type="sldNum"/>
          </p:nvPr>
        </p:nvSpPr>
        <p:spPr>
          <a:xfrm>
            <a:off x="6141544" y="3622092"/>
            <a:ext cx="2094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770" name="Google Shape;770;p82"/>
          <p:cNvSpPr txBox="1"/>
          <p:nvPr/>
        </p:nvSpPr>
        <p:spPr>
          <a:xfrm>
            <a:off x="154185" y="-58066"/>
            <a:ext cx="5734200" cy="862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accent3"/>
              </a:buClr>
              <a:buSzPts val="2400"/>
              <a:buFont typeface="Arial"/>
              <a:buNone/>
            </a:pPr>
            <a:r>
              <a:rPr b="1" i="0" lang="en" sz="2100" u="none" cap="none" strike="noStrike">
                <a:solidFill>
                  <a:schemeClr val="accent3"/>
                </a:solidFill>
                <a:latin typeface="Arial"/>
                <a:ea typeface="Arial"/>
                <a:cs typeface="Arial"/>
                <a:sym typeface="Arial"/>
              </a:rPr>
              <a:t>Why ‘Experiential’ AI?</a:t>
            </a:r>
            <a:endParaRPr b="1" i="0" sz="2100" u="none" cap="none" strike="noStrike">
              <a:solidFill>
                <a:schemeClr val="accent3"/>
              </a:solidFill>
              <a:latin typeface="Arial"/>
              <a:ea typeface="Arial"/>
              <a:cs typeface="Arial"/>
              <a:sym typeface="Arial"/>
            </a:endParaRPr>
          </a:p>
        </p:txBody>
      </p:sp>
      <p:sp>
        <p:nvSpPr>
          <p:cNvPr id="771" name="Google Shape;771;p82"/>
          <p:cNvSpPr txBox="1"/>
          <p:nvPr/>
        </p:nvSpPr>
        <p:spPr>
          <a:xfrm>
            <a:off x="3602076" y="1560216"/>
            <a:ext cx="5051400" cy="23028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rgbClr val="000000"/>
              </a:buClr>
              <a:buSzPts val="1400"/>
              <a:buFont typeface="Calibri"/>
              <a:buNone/>
            </a:pPr>
            <a:r>
              <a:t/>
            </a:r>
            <a:endParaRPr b="1"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Calibri"/>
              <a:buNone/>
            </a:pPr>
            <a:r>
              <a:t/>
            </a:r>
            <a:endParaRPr b="1"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400"/>
              <a:buFont typeface="Arial"/>
              <a:buNone/>
            </a:pPr>
            <a:r>
              <a:rPr b="1" i="0" lang="en" sz="1400" u="none" cap="none" strike="noStrike">
                <a:solidFill>
                  <a:schemeClr val="dk1"/>
                </a:solidFill>
                <a:latin typeface="Arial"/>
                <a:ea typeface="Arial"/>
                <a:cs typeface="Arial"/>
                <a:sym typeface="Arial"/>
              </a:rPr>
              <a:t>WHAT IS EXPERIENTIAL AI?</a:t>
            </a:r>
            <a:endParaRPr sz="1100"/>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AI with a human in the loop, prioritizing the human experience.</a:t>
            </a:r>
            <a:endParaRPr sz="1100"/>
          </a:p>
          <a:p>
            <a:pPr indent="0" lvl="0" marL="0" marR="0" rtl="0" algn="l">
              <a:lnSpc>
                <a:spcPct val="150000"/>
              </a:lnSpc>
              <a:spcBef>
                <a:spcPts val="0"/>
              </a:spcBef>
              <a:spcAft>
                <a:spcPts val="0"/>
              </a:spcAft>
              <a:buClr>
                <a:srgbClr val="000000"/>
              </a:buClr>
              <a:buSzPts val="1100"/>
              <a:buFont typeface="Calibri"/>
              <a:buNone/>
            </a:pPr>
            <a:r>
              <a:t/>
            </a:r>
            <a:endParaRPr b="1" i="0" sz="11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400"/>
              <a:buFont typeface="Arial"/>
              <a:buNone/>
            </a:pPr>
            <a:r>
              <a:rPr b="1" i="0" lang="en" sz="1400" u="none" cap="none" strike="noStrike">
                <a:solidFill>
                  <a:schemeClr val="dk1"/>
                </a:solidFill>
                <a:latin typeface="Arial"/>
                <a:ea typeface="Arial"/>
                <a:cs typeface="Arial"/>
                <a:sym typeface="Arial"/>
              </a:rPr>
              <a:t>ADVANCING AI THROUGH APPLIED WORK</a:t>
            </a:r>
            <a:endParaRPr sz="1100"/>
          </a:p>
          <a:p>
            <a:pPr indent="0" lvl="0" marL="0" marR="0" rtl="0" algn="l">
              <a:lnSpc>
                <a:spcPct val="15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We believe the biggest breakthroughs in the art and science of AI have come—and will come—through </a:t>
            </a:r>
            <a:r>
              <a:rPr b="1" i="0" lang="en" sz="1100" u="none" cap="none" strike="noStrike">
                <a:solidFill>
                  <a:srgbClr val="000000"/>
                </a:solidFill>
                <a:latin typeface="Arial"/>
                <a:ea typeface="Arial"/>
                <a:cs typeface="Arial"/>
                <a:sym typeface="Arial"/>
              </a:rPr>
              <a:t>applied projects </a:t>
            </a:r>
            <a:r>
              <a:rPr b="0" i="0" lang="en" sz="1100" u="none" cap="none" strike="noStrike">
                <a:solidFill>
                  <a:srgbClr val="000000"/>
                </a:solidFill>
                <a:latin typeface="Arial"/>
                <a:ea typeface="Arial"/>
                <a:cs typeface="Arial"/>
                <a:sym typeface="Arial"/>
              </a:rPr>
              <a:t>with </a:t>
            </a:r>
            <a:r>
              <a:rPr b="1" i="0" lang="en" sz="1100" u="none" cap="none" strike="noStrike">
                <a:solidFill>
                  <a:srgbClr val="000000"/>
                </a:solidFill>
                <a:latin typeface="Arial"/>
                <a:ea typeface="Arial"/>
                <a:cs typeface="Arial"/>
                <a:sym typeface="Arial"/>
              </a:rPr>
              <a:t>real-world data </a:t>
            </a:r>
            <a:r>
              <a:rPr b="0" i="0" lang="en" sz="1100" u="none" cap="none" strike="noStrike">
                <a:solidFill>
                  <a:srgbClr val="000000"/>
                </a:solidFill>
                <a:latin typeface="Arial"/>
                <a:ea typeface="Arial"/>
                <a:cs typeface="Arial"/>
                <a:sym typeface="Arial"/>
              </a:rPr>
              <a:t>that generate </a:t>
            </a:r>
            <a:r>
              <a:rPr b="1" i="0" lang="en" sz="1100" u="none" cap="none" strike="noStrike">
                <a:solidFill>
                  <a:srgbClr val="000000"/>
                </a:solidFill>
                <a:latin typeface="Arial"/>
                <a:ea typeface="Arial"/>
                <a:cs typeface="Arial"/>
                <a:sym typeface="Arial"/>
              </a:rPr>
              <a:t>tangible results</a:t>
            </a:r>
            <a:r>
              <a:rPr b="0" i="0" lang="en" sz="1100" u="none" cap="none" strike="noStrike">
                <a:solidFill>
                  <a:srgbClr val="000000"/>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Calibri"/>
              <a:buNone/>
            </a:pPr>
            <a:r>
              <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400"/>
              <a:buFont typeface="Arial"/>
              <a:buNone/>
            </a:pPr>
            <a:r>
              <a:rPr b="1" i="0" lang="en" sz="1400" u="none" cap="none" strike="noStrike">
                <a:solidFill>
                  <a:schemeClr val="dk1"/>
                </a:solidFill>
                <a:latin typeface="Arial"/>
                <a:ea typeface="Arial"/>
                <a:cs typeface="Arial"/>
                <a:sym typeface="Arial"/>
              </a:rPr>
              <a:t>POSITIONED </a:t>
            </a:r>
            <a:r>
              <a:rPr b="1" lang="en" sz="1400">
                <a:solidFill>
                  <a:schemeClr val="dk1"/>
                </a:solidFill>
              </a:rPr>
              <a:t>TO</a:t>
            </a:r>
            <a:r>
              <a:rPr b="1" i="0" lang="en" sz="1400" u="none" cap="none" strike="noStrike">
                <a:solidFill>
                  <a:schemeClr val="dk1"/>
                </a:solidFill>
                <a:latin typeface="Arial"/>
                <a:ea typeface="Arial"/>
                <a:cs typeface="Arial"/>
                <a:sym typeface="Arial"/>
              </a:rPr>
              <a:t> PARTNER </a:t>
            </a:r>
            <a:r>
              <a:rPr b="1" lang="en" sz="1400">
                <a:solidFill>
                  <a:schemeClr val="dk1"/>
                </a:solidFill>
              </a:rPr>
              <a:t>On Solutions to Challenges</a:t>
            </a:r>
            <a:endParaRPr sz="1100"/>
          </a:p>
          <a:p>
            <a:pPr indent="0" lvl="0" marL="0" marR="0" rtl="0" algn="l">
              <a:lnSpc>
                <a:spcPct val="15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The Institute for Experiential AI exists at the </a:t>
            </a:r>
            <a:r>
              <a:rPr lang="en" sz="1100"/>
              <a:t>frontier of applied AI and Engineering</a:t>
            </a:r>
            <a:r>
              <a:rPr b="0" i="0" lang="en" sz="1100" u="none" cap="none" strike="noStrike">
                <a:solidFill>
                  <a:srgbClr val="000000"/>
                </a:solidFill>
                <a:latin typeface="Arial"/>
                <a:ea typeface="Arial"/>
                <a:cs typeface="Arial"/>
                <a:sym typeface="Arial"/>
              </a:rPr>
              <a:t>. We integrat</a:t>
            </a:r>
            <a:r>
              <a:rPr lang="en" sz="1100"/>
              <a:t>e</a:t>
            </a:r>
            <a:r>
              <a:rPr b="0" i="0" lang="en" sz="1100" u="none" cap="none" strike="noStrike">
                <a:solidFill>
                  <a:srgbClr val="000000"/>
                </a:solidFill>
                <a:latin typeface="Arial"/>
                <a:ea typeface="Arial"/>
                <a:cs typeface="Arial"/>
                <a:sym typeface="Arial"/>
              </a:rPr>
              <a:t> industry expertise and talent pipelines to </a:t>
            </a:r>
            <a:r>
              <a:rPr lang="en" sz="1100"/>
              <a:t>build</a:t>
            </a:r>
            <a:r>
              <a:rPr b="0" i="0" lang="en" sz="1100" u="none" cap="none" strike="noStrike">
                <a:solidFill>
                  <a:srgbClr val="000000"/>
                </a:solidFill>
                <a:latin typeface="Arial"/>
                <a:ea typeface="Arial"/>
                <a:cs typeface="Arial"/>
                <a:sym typeface="Arial"/>
              </a:rPr>
              <a:t> </a:t>
            </a:r>
            <a:r>
              <a:rPr lang="en" sz="1100"/>
              <a:t>pragmatic solutions</a:t>
            </a:r>
            <a:r>
              <a:rPr b="0" i="0" lang="en" sz="1100" u="none" cap="none" strike="noStrike">
                <a:solidFill>
                  <a:srgbClr val="000000"/>
                </a:solidFill>
                <a:latin typeface="Arial"/>
                <a:ea typeface="Arial"/>
                <a:cs typeface="Arial"/>
                <a:sym typeface="Arial"/>
              </a:rPr>
              <a:t> to </a:t>
            </a:r>
            <a:r>
              <a:rPr lang="en" sz="1100"/>
              <a:t>major</a:t>
            </a:r>
            <a:r>
              <a:rPr b="0" i="0" lang="en" sz="1100" u="none" cap="none" strike="noStrike">
                <a:solidFill>
                  <a:srgbClr val="000000"/>
                </a:solidFill>
                <a:latin typeface="Arial"/>
                <a:ea typeface="Arial"/>
                <a:cs typeface="Arial"/>
                <a:sym typeface="Arial"/>
              </a:rPr>
              <a:t> AI challenges.</a:t>
            </a:r>
            <a:endParaRPr sz="1100"/>
          </a:p>
          <a:p>
            <a:pPr indent="0" lvl="0" marL="0" marR="0" rtl="0" algn="l">
              <a:lnSpc>
                <a:spcPct val="150000"/>
              </a:lnSpc>
              <a:spcBef>
                <a:spcPts val="0"/>
              </a:spcBef>
              <a:spcAft>
                <a:spcPts val="0"/>
              </a:spcAft>
              <a:buClr>
                <a:srgbClr val="000000"/>
              </a:buClr>
              <a:buSzPts val="1100"/>
              <a:buFont typeface="Calibri"/>
              <a:buNone/>
            </a:pPr>
            <a:r>
              <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Calibri"/>
              <a:buNone/>
            </a:pPr>
            <a:r>
              <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Calibri"/>
              <a:buNone/>
            </a:pPr>
            <a:r>
              <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Calibri"/>
              <a:buNone/>
            </a:pPr>
            <a:r>
              <a:t/>
            </a:r>
            <a:endParaRPr b="0" i="0" sz="1100" u="none" cap="none" strike="noStrike">
              <a:solidFill>
                <a:srgbClr val="000000"/>
              </a:solidFill>
              <a:latin typeface="Arial"/>
              <a:ea typeface="Arial"/>
              <a:cs typeface="Arial"/>
              <a:sym typeface="Arial"/>
            </a:endParaRPr>
          </a:p>
        </p:txBody>
      </p:sp>
      <p:sp>
        <p:nvSpPr>
          <p:cNvPr id="772" name="Google Shape;772;p82"/>
          <p:cNvSpPr/>
          <p:nvPr/>
        </p:nvSpPr>
        <p:spPr>
          <a:xfrm>
            <a:off x="154181" y="1396912"/>
            <a:ext cx="3141600" cy="2457300"/>
          </a:xfrm>
          <a:prstGeom prst="roundRect">
            <a:avLst>
              <a:gd fmla="val 16667" name="adj"/>
            </a:avLst>
          </a:prstGeom>
          <a:solidFill>
            <a:srgbClr val="00B0F0"/>
          </a:solid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rPr b="1" i="0" lang="en" sz="1800" u="none" cap="none" strike="noStrike">
                <a:solidFill>
                  <a:schemeClr val="dk1"/>
                </a:solidFill>
              </a:rPr>
              <a:t>Successful AI is not </a:t>
            </a:r>
            <a:r>
              <a:rPr b="1" lang="en" sz="1800">
                <a:solidFill>
                  <a:schemeClr val="dk1"/>
                </a:solidFill>
              </a:rPr>
              <a:t>“</a:t>
            </a:r>
            <a:r>
              <a:rPr b="1" i="0" lang="en" sz="1800" u="none" cap="none" strike="noStrike">
                <a:solidFill>
                  <a:schemeClr val="dk1"/>
                </a:solidFill>
              </a:rPr>
              <a:t>set it and forget it.” </a:t>
            </a:r>
            <a:br>
              <a:rPr b="1" i="0" lang="en" sz="1800" u="none" cap="none" strike="noStrike">
                <a:solidFill>
                  <a:schemeClr val="dk1"/>
                </a:solidFill>
              </a:rPr>
            </a:br>
            <a:r>
              <a:rPr b="1" i="0" lang="en" sz="1800" u="none" cap="none" strike="noStrike">
                <a:solidFill>
                  <a:schemeClr val="dk1"/>
                </a:solidFill>
              </a:rPr>
              <a:t>Human intervention is the key to making AI work in the real world.</a:t>
            </a:r>
            <a:endParaRPr b="1"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3"/>
          <p:cNvSpPr txBox="1"/>
          <p:nvPr>
            <p:ph idx="4294967295" type="title"/>
          </p:nvPr>
        </p:nvSpPr>
        <p:spPr>
          <a:xfrm>
            <a:off x="156423" y="100619"/>
            <a:ext cx="8624400" cy="564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en" sz="2800"/>
              <a:t>Some Questions</a:t>
            </a:r>
            <a:endParaRPr sz="2800"/>
          </a:p>
        </p:txBody>
      </p:sp>
      <p:sp>
        <p:nvSpPr>
          <p:cNvPr id="779" name="Google Shape;779;p83"/>
          <p:cNvSpPr/>
          <p:nvPr/>
        </p:nvSpPr>
        <p:spPr>
          <a:xfrm>
            <a:off x="513274" y="665475"/>
            <a:ext cx="7348200" cy="5667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12700" marR="0" rtl="0" algn="ctr">
              <a:lnSpc>
                <a:spcPct val="100000"/>
              </a:lnSpc>
              <a:spcBef>
                <a:spcPts val="0"/>
              </a:spcBef>
              <a:spcAft>
                <a:spcPts val="0"/>
              </a:spcAft>
              <a:buClr>
                <a:schemeClr val="dk1"/>
              </a:buClr>
              <a:buSzPts val="2100"/>
              <a:buFont typeface="Arial"/>
              <a:buNone/>
            </a:pPr>
            <a:r>
              <a:rPr b="1" lang="en" sz="1800">
                <a:solidFill>
                  <a:schemeClr val="dk1"/>
                </a:solidFill>
              </a:rPr>
              <a:t>Why does Gen AI Work?</a:t>
            </a:r>
            <a:endParaRPr b="1" i="0" sz="1800" u="none" cap="none" strike="noStrike">
              <a:solidFill>
                <a:srgbClr val="000000"/>
              </a:solidFill>
              <a:latin typeface="Arial"/>
              <a:ea typeface="Arial"/>
              <a:cs typeface="Arial"/>
              <a:sym typeface="Arial"/>
            </a:endParaRPr>
          </a:p>
        </p:txBody>
      </p:sp>
      <p:sp>
        <p:nvSpPr>
          <p:cNvPr id="780" name="Google Shape;780;p83"/>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781" name="Google Shape;781;p83"/>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782" name="Google Shape;782;p83"/>
          <p:cNvSpPr/>
          <p:nvPr/>
        </p:nvSpPr>
        <p:spPr>
          <a:xfrm>
            <a:off x="515939" y="1411425"/>
            <a:ext cx="7348200" cy="5667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12700" marR="0" rtl="0" algn="ctr">
              <a:lnSpc>
                <a:spcPct val="100000"/>
              </a:lnSpc>
              <a:spcBef>
                <a:spcPts val="0"/>
              </a:spcBef>
              <a:spcAft>
                <a:spcPts val="0"/>
              </a:spcAft>
              <a:buClr>
                <a:srgbClr val="000000"/>
              </a:buClr>
              <a:buSzPts val="2100"/>
              <a:buFont typeface="Arial"/>
              <a:buNone/>
            </a:pPr>
            <a:r>
              <a:rPr b="1" lang="en" sz="1800"/>
              <a:t>Will it change how we do science</a:t>
            </a:r>
            <a:r>
              <a:rPr b="1" i="0" lang="en" sz="1800" u="none" cap="none" strike="noStrike">
                <a:solidFill>
                  <a:srgbClr val="000000"/>
                </a:solidFill>
                <a:latin typeface="Arial"/>
                <a:ea typeface="Arial"/>
                <a:cs typeface="Arial"/>
                <a:sym typeface="Arial"/>
              </a:rPr>
              <a:t>?</a:t>
            </a:r>
            <a:endParaRPr b="1" i="0" sz="1800" u="none" cap="none" strike="noStrike">
              <a:solidFill>
                <a:srgbClr val="000000"/>
              </a:solidFill>
              <a:latin typeface="Arial"/>
              <a:ea typeface="Arial"/>
              <a:cs typeface="Arial"/>
              <a:sym typeface="Arial"/>
            </a:endParaRPr>
          </a:p>
        </p:txBody>
      </p:sp>
      <p:sp>
        <p:nvSpPr>
          <p:cNvPr id="783" name="Google Shape;783;p83"/>
          <p:cNvSpPr/>
          <p:nvPr/>
        </p:nvSpPr>
        <p:spPr>
          <a:xfrm>
            <a:off x="513274" y="2214626"/>
            <a:ext cx="7348200" cy="5667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12700" marR="0" rtl="0" algn="ctr">
              <a:lnSpc>
                <a:spcPct val="100000"/>
              </a:lnSpc>
              <a:spcBef>
                <a:spcPts val="0"/>
              </a:spcBef>
              <a:spcAft>
                <a:spcPts val="0"/>
              </a:spcAft>
              <a:buClr>
                <a:srgbClr val="000000"/>
              </a:buClr>
              <a:buSzPts val="2100"/>
              <a:buFont typeface="Arial"/>
              <a:buNone/>
            </a:pPr>
            <a:r>
              <a:rPr b="1" lang="en" sz="1800"/>
              <a:t>Is it worth the cost</a:t>
            </a:r>
            <a:r>
              <a:rPr b="1" i="0" lang="en" sz="1800" u="none" cap="none" strike="noStrike">
                <a:solidFill>
                  <a:srgbClr val="000000"/>
                </a:solidFill>
                <a:latin typeface="Arial"/>
                <a:ea typeface="Arial"/>
                <a:cs typeface="Arial"/>
                <a:sym typeface="Arial"/>
              </a:rPr>
              <a:t>?</a:t>
            </a:r>
            <a:endParaRPr b="1" i="0" sz="1800" u="none" cap="none" strike="noStrike">
              <a:solidFill>
                <a:srgbClr val="000000"/>
              </a:solidFill>
              <a:latin typeface="Arial"/>
              <a:ea typeface="Arial"/>
              <a:cs typeface="Arial"/>
              <a:sym typeface="Arial"/>
            </a:endParaRPr>
          </a:p>
        </p:txBody>
      </p:sp>
      <p:sp>
        <p:nvSpPr>
          <p:cNvPr id="784" name="Google Shape;784;p83"/>
          <p:cNvSpPr/>
          <p:nvPr/>
        </p:nvSpPr>
        <p:spPr>
          <a:xfrm>
            <a:off x="540654" y="3017825"/>
            <a:ext cx="7348200" cy="5667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12700" marR="0" rtl="0" algn="ctr">
              <a:lnSpc>
                <a:spcPct val="100000"/>
              </a:lnSpc>
              <a:spcBef>
                <a:spcPts val="0"/>
              </a:spcBef>
              <a:spcAft>
                <a:spcPts val="0"/>
              </a:spcAft>
              <a:buClr>
                <a:srgbClr val="000000"/>
              </a:buClr>
              <a:buSzPts val="2100"/>
              <a:buFont typeface="Arial"/>
              <a:buNone/>
            </a:pPr>
            <a:r>
              <a:rPr b="1" lang="en" sz="1800"/>
              <a:t>Why is there an obsession with larger models?</a:t>
            </a:r>
            <a:endParaRPr b="1" i="0" sz="1800" u="none" cap="none" strike="noStrike">
              <a:solidFill>
                <a:srgbClr val="000000"/>
              </a:solidFill>
              <a:latin typeface="Arial"/>
              <a:ea typeface="Arial"/>
              <a:cs typeface="Arial"/>
              <a:sym typeface="Arial"/>
            </a:endParaRPr>
          </a:p>
        </p:txBody>
      </p:sp>
      <p:sp>
        <p:nvSpPr>
          <p:cNvPr id="785" name="Google Shape;785;p83"/>
          <p:cNvSpPr/>
          <p:nvPr/>
        </p:nvSpPr>
        <p:spPr>
          <a:xfrm>
            <a:off x="513274" y="3821025"/>
            <a:ext cx="7348200" cy="566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12700" marR="0" rtl="0" algn="ctr">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Arial"/>
                <a:ea typeface="Arial"/>
                <a:cs typeface="Arial"/>
                <a:sym typeface="Arial"/>
              </a:rPr>
              <a:t>What are the risks?  </a:t>
            </a:r>
            <a:endParaRPr b="1" i="0" sz="21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4"/>
          <p:cNvSpPr txBox="1"/>
          <p:nvPr>
            <p:ph type="ctrTitle"/>
          </p:nvPr>
        </p:nvSpPr>
        <p:spPr>
          <a:xfrm>
            <a:off x="54150" y="841781"/>
            <a:ext cx="4589400" cy="25848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SzPts val="4500"/>
              <a:buNone/>
            </a:pPr>
            <a:r>
              <a:rPr lang="en"/>
              <a:t>Are bigger LLMs better?</a:t>
            </a:r>
            <a:endParaRPr/>
          </a:p>
          <a:p>
            <a:pPr indent="0" lvl="0" marL="0" rtl="0" algn="ctr">
              <a:lnSpc>
                <a:spcPct val="90000"/>
              </a:lnSpc>
              <a:spcBef>
                <a:spcPts val="0"/>
              </a:spcBef>
              <a:spcAft>
                <a:spcPts val="0"/>
              </a:spcAft>
              <a:buSzPts val="4500"/>
              <a:buNone/>
            </a:pPr>
            <a:r>
              <a:t/>
            </a:r>
            <a:endParaRPr/>
          </a:p>
          <a:p>
            <a:pPr indent="0" lvl="0" marL="0" rtl="0" algn="ctr">
              <a:lnSpc>
                <a:spcPct val="90000"/>
              </a:lnSpc>
              <a:spcBef>
                <a:spcPts val="0"/>
              </a:spcBef>
              <a:spcAft>
                <a:spcPts val="0"/>
              </a:spcAft>
              <a:buSzPts val="4500"/>
              <a:buNone/>
            </a:pPr>
            <a:r>
              <a:rPr lang="en"/>
              <a:t>Sample Case Study </a:t>
            </a:r>
            <a:endParaRPr/>
          </a:p>
          <a:p>
            <a:pPr indent="0" lvl="0" marL="0" rtl="0" algn="ctr">
              <a:lnSpc>
                <a:spcPct val="90000"/>
              </a:lnSpc>
              <a:spcBef>
                <a:spcPts val="0"/>
              </a:spcBef>
              <a:spcAft>
                <a:spcPts val="0"/>
              </a:spcAft>
              <a:buSzPts val="4500"/>
              <a:buNone/>
            </a:pPr>
            <a:r>
              <a:rPr lang="en"/>
              <a:t>in Finance</a:t>
            </a:r>
            <a:endParaRPr/>
          </a:p>
          <a:p>
            <a:pPr indent="0" lvl="0" marL="0" rtl="0" algn="ctr">
              <a:lnSpc>
                <a:spcPct val="90000"/>
              </a:lnSpc>
              <a:spcBef>
                <a:spcPts val="0"/>
              </a:spcBef>
              <a:spcAft>
                <a:spcPts val="0"/>
              </a:spcAft>
              <a:buSzPts val="4500"/>
              <a:buNone/>
            </a:pPr>
            <a:r>
              <a:t/>
            </a:r>
            <a:endParaRPr/>
          </a:p>
        </p:txBody>
      </p:sp>
      <p:sp>
        <p:nvSpPr>
          <p:cNvPr id="792" name="Google Shape;792;p84"/>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5"/>
          <p:cNvSpPr txBox="1"/>
          <p:nvPr/>
        </p:nvSpPr>
        <p:spPr>
          <a:xfrm>
            <a:off x="125150" y="63275"/>
            <a:ext cx="8650500" cy="500400"/>
          </a:xfrm>
          <a:prstGeom prst="rect">
            <a:avLst/>
          </a:prstGeom>
          <a:noFill/>
          <a:ln>
            <a:noFill/>
          </a:ln>
        </p:spPr>
        <p:txBody>
          <a:bodyPr anchorCtr="0" anchor="ctr" bIns="34275" lIns="68575" spcFirstLastPara="1" rIns="68575" wrap="square" tIns="34275">
            <a:normAutofit fontScale="77500" lnSpcReduction="20000"/>
          </a:bodyPr>
          <a:lstStyle/>
          <a:p>
            <a:pPr indent="0" lvl="0" marL="0" marR="0" rtl="0" algn="l">
              <a:lnSpc>
                <a:spcPct val="100000"/>
              </a:lnSpc>
              <a:spcBef>
                <a:spcPts val="0"/>
              </a:spcBef>
              <a:spcAft>
                <a:spcPts val="0"/>
              </a:spcAft>
              <a:buClr>
                <a:schemeClr val="dk1"/>
              </a:buClr>
              <a:buSzPct val="68180"/>
              <a:buFont typeface="Corben"/>
              <a:buNone/>
            </a:pPr>
            <a:r>
              <a:rPr b="1" i="0" lang="en" sz="4400" u="none" cap="none" strike="noStrike">
                <a:solidFill>
                  <a:schemeClr val="dk1"/>
                </a:solidFill>
                <a:latin typeface="Arial"/>
                <a:ea typeface="Arial"/>
                <a:cs typeface="Arial"/>
                <a:sym typeface="Arial"/>
              </a:rPr>
              <a:t>BloombergGPT: a finance-aware LLM</a:t>
            </a:r>
            <a:endParaRPr b="0" i="0" sz="2800" u="none" cap="none" strike="noStrike">
              <a:solidFill>
                <a:srgbClr val="000000"/>
              </a:solidFill>
              <a:latin typeface="Arial"/>
              <a:ea typeface="Arial"/>
              <a:cs typeface="Arial"/>
              <a:sym typeface="Arial"/>
            </a:endParaRPr>
          </a:p>
        </p:txBody>
      </p:sp>
      <p:sp>
        <p:nvSpPr>
          <p:cNvPr id="798" name="Google Shape;798;p85"/>
          <p:cNvSpPr txBox="1"/>
          <p:nvPr>
            <p:ph idx="4294967295" type="body"/>
          </p:nvPr>
        </p:nvSpPr>
        <p:spPr>
          <a:xfrm>
            <a:off x="211610" y="882123"/>
            <a:ext cx="8720700" cy="3234300"/>
          </a:xfrm>
          <a:prstGeom prst="rect">
            <a:avLst/>
          </a:prstGeom>
          <a:noFill/>
          <a:ln>
            <a:noFill/>
          </a:ln>
        </p:spPr>
        <p:txBody>
          <a:bodyPr anchorCtr="0" anchor="t" bIns="34275" lIns="68575" spcFirstLastPara="1" rIns="68575" wrap="square" tIns="34275">
            <a:noAutofit/>
          </a:bodyPr>
          <a:lstStyle/>
          <a:p>
            <a:pPr indent="-254000" lvl="0" marL="254000" rtl="0" algn="l">
              <a:lnSpc>
                <a:spcPct val="100000"/>
              </a:lnSpc>
              <a:spcBef>
                <a:spcPts val="0"/>
              </a:spcBef>
              <a:spcAft>
                <a:spcPts val="0"/>
              </a:spcAft>
              <a:buClr>
                <a:schemeClr val="dk1"/>
              </a:buClr>
              <a:buSzPts val="1800"/>
              <a:buChar char="•"/>
            </a:pPr>
            <a:r>
              <a:rPr lang="en" sz="1800">
                <a:latin typeface="Helvetica Neue Light"/>
                <a:ea typeface="Helvetica Neue Light"/>
                <a:cs typeface="Helvetica Neue Light"/>
                <a:sym typeface="Helvetica Neue Light"/>
              </a:rPr>
              <a:t>BloombergGPT, a 50-billion parameter large language model, purpose-built from scratch for finance [March 30, 2023]</a:t>
            </a:r>
            <a:endParaRPr sz="1800">
              <a:latin typeface="Helvetica Neue Light"/>
              <a:ea typeface="Helvetica Neue Light"/>
              <a:cs typeface="Helvetica Neue Light"/>
              <a:sym typeface="Helvetica Neue Light"/>
            </a:endParaRPr>
          </a:p>
          <a:p>
            <a:pPr indent="0" lvl="0" marL="17780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a:p>
            <a:pPr indent="-254000" lvl="0" marL="254000" rtl="0" algn="l">
              <a:lnSpc>
                <a:spcPct val="100000"/>
              </a:lnSpc>
              <a:spcBef>
                <a:spcPts val="0"/>
              </a:spcBef>
              <a:spcAft>
                <a:spcPts val="0"/>
              </a:spcAft>
              <a:buClr>
                <a:schemeClr val="dk1"/>
              </a:buClr>
              <a:buSzPts val="1800"/>
              <a:buChar char="•"/>
            </a:pPr>
            <a:r>
              <a:rPr lang="en" sz="1800">
                <a:latin typeface="Helvetica Neue Light"/>
                <a:ea typeface="Helvetica Neue Light"/>
                <a:cs typeface="Helvetica Neue Light"/>
                <a:sym typeface="Helvetica Neue Light"/>
              </a:rPr>
              <a:t>BloombergGPT represents the first step in the development and application of this new technology for the financial industry. </a:t>
            </a:r>
            <a:endParaRPr sz="1800">
              <a:latin typeface="Helvetica Neue Light"/>
              <a:ea typeface="Helvetica Neue Light"/>
              <a:cs typeface="Helvetica Neue Light"/>
              <a:sym typeface="Helvetica Neue Light"/>
            </a:endParaRPr>
          </a:p>
          <a:p>
            <a:pPr indent="0" lvl="0" marL="17780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a:p>
            <a:pPr indent="-254000" lvl="0" marL="254000" rtl="0" algn="l">
              <a:lnSpc>
                <a:spcPct val="100000"/>
              </a:lnSpc>
              <a:spcBef>
                <a:spcPts val="0"/>
              </a:spcBef>
              <a:spcAft>
                <a:spcPts val="0"/>
              </a:spcAft>
              <a:buClr>
                <a:schemeClr val="dk1"/>
              </a:buClr>
              <a:buSzPts val="1800"/>
              <a:buChar char="•"/>
            </a:pPr>
            <a:r>
              <a:rPr lang="en" sz="1800">
                <a:latin typeface="Helvetica Neue Light"/>
                <a:ea typeface="Helvetica Neue Light"/>
                <a:cs typeface="Helvetica Neue Light"/>
                <a:sym typeface="Helvetica Neue Light"/>
              </a:rPr>
              <a:t>Assists Bloomberg in improving existing financial NLP tasks, such as sentiment analysis, named entity recognition, news classification, and question answering, summarization, among others.</a:t>
            </a:r>
            <a:endParaRPr sz="1800">
              <a:latin typeface="Helvetica Neue Light"/>
              <a:ea typeface="Helvetica Neue Light"/>
              <a:cs typeface="Helvetica Neue Light"/>
              <a:sym typeface="Helvetica Neue Light"/>
            </a:endParaRPr>
          </a:p>
          <a:p>
            <a:pPr indent="0" lvl="0" marL="17780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a:p>
            <a:pPr indent="-254000" lvl="0" marL="254000" rtl="0" algn="l">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BloombergGPT: What? So What? Now what?</a:t>
            </a:r>
            <a:endParaRPr sz="1800">
              <a:latin typeface="Helvetica Neue Light"/>
              <a:ea typeface="Helvetica Neue Light"/>
              <a:cs typeface="Helvetica Neue Light"/>
              <a:sym typeface="Helvetica Neue Light"/>
            </a:endParaRPr>
          </a:p>
          <a:p>
            <a:pPr indent="0" lvl="0" marL="17780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a:p>
            <a:pPr indent="0" lvl="0" marL="17780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p:txBody>
      </p:sp>
      <p:sp>
        <p:nvSpPr>
          <p:cNvPr id="799" name="Google Shape;799;p85"/>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800" name="Google Shape;800;p85"/>
          <p:cNvSpPr txBox="1"/>
          <p:nvPr/>
        </p:nvSpPr>
        <p:spPr>
          <a:xfrm>
            <a:off x="3764075" y="4354375"/>
            <a:ext cx="4814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[BloombergGPT ARXIV: </a:t>
            </a:r>
            <a:r>
              <a:rPr b="0" i="0" lang="en" sz="1200" u="sng" cap="none" strike="noStrike">
                <a:solidFill>
                  <a:schemeClr val="hlink"/>
                </a:solidFill>
                <a:latin typeface="Arial"/>
                <a:ea typeface="Arial"/>
                <a:cs typeface="Arial"/>
                <a:sym typeface="Arial"/>
                <a:hlinkClick r:id="rId3"/>
              </a:rPr>
              <a:t>https://arxiv.org/abs/2303.17564</a:t>
            </a:r>
            <a:r>
              <a:rPr b="0" i="0" lang="en"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801" name="Google Shape;801;p85"/>
          <p:cNvSpPr/>
          <p:nvPr/>
        </p:nvSpPr>
        <p:spPr>
          <a:xfrm>
            <a:off x="6548725" y="4769450"/>
            <a:ext cx="1378200" cy="374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85"/>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6"/>
          <p:cNvSpPr txBox="1"/>
          <p:nvPr>
            <p:ph type="title"/>
          </p:nvPr>
        </p:nvSpPr>
        <p:spPr>
          <a:xfrm>
            <a:off x="158697" y="90700"/>
            <a:ext cx="8811000" cy="330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000"/>
              <a:t>BloombergGPT: News headlines generator </a:t>
            </a:r>
            <a:endParaRPr sz="3000"/>
          </a:p>
        </p:txBody>
      </p:sp>
      <p:pic>
        <p:nvPicPr>
          <p:cNvPr descr="desce" id="808" name="Google Shape;808;p86" title="title"/>
          <p:cNvPicPr preferRelativeResize="0"/>
          <p:nvPr/>
        </p:nvPicPr>
        <p:blipFill rotWithShape="1">
          <a:blip r:embed="rId3">
            <a:alphaModFix/>
          </a:blip>
          <a:srcRect b="0" l="0" r="0" t="0"/>
          <a:stretch/>
        </p:blipFill>
        <p:spPr>
          <a:xfrm>
            <a:off x="1281293" y="666350"/>
            <a:ext cx="7103007" cy="3808175"/>
          </a:xfrm>
          <a:prstGeom prst="rect">
            <a:avLst/>
          </a:prstGeom>
          <a:noFill/>
          <a:ln>
            <a:noFill/>
          </a:ln>
        </p:spPr>
      </p:pic>
      <p:sp>
        <p:nvSpPr>
          <p:cNvPr id="809" name="Google Shape;809;p86"/>
          <p:cNvSpPr txBox="1"/>
          <p:nvPr/>
        </p:nvSpPr>
        <p:spPr>
          <a:xfrm>
            <a:off x="1738313" y="4474513"/>
            <a:ext cx="45732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Example: Bloomberg</a:t>
            </a:r>
            <a:endParaRPr b="0" i="0" sz="1100" u="none" cap="none" strike="noStrike">
              <a:solidFill>
                <a:srgbClr val="000000"/>
              </a:solidFill>
              <a:latin typeface="Arial"/>
              <a:ea typeface="Arial"/>
              <a:cs typeface="Arial"/>
              <a:sym typeface="Arial"/>
            </a:endParaRPr>
          </a:p>
        </p:txBody>
      </p:sp>
      <p:sp>
        <p:nvSpPr>
          <p:cNvPr id="810" name="Google Shape;810;p86"/>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811" name="Google Shape;811;p86"/>
          <p:cNvSpPr/>
          <p:nvPr/>
        </p:nvSpPr>
        <p:spPr>
          <a:xfrm>
            <a:off x="1496525" y="825400"/>
            <a:ext cx="6759900" cy="673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86"/>
          <p:cNvSpPr/>
          <p:nvPr/>
        </p:nvSpPr>
        <p:spPr>
          <a:xfrm>
            <a:off x="1496525" y="1498900"/>
            <a:ext cx="6759900" cy="273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86"/>
          <p:cNvSpPr txBox="1"/>
          <p:nvPr/>
        </p:nvSpPr>
        <p:spPr>
          <a:xfrm>
            <a:off x="639275" y="962050"/>
            <a:ext cx="6338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INPUT </a:t>
            </a:r>
            <a:endParaRPr b="1" i="0" sz="1300" u="none" cap="none" strike="noStrike">
              <a:solidFill>
                <a:srgbClr val="000000"/>
              </a:solidFill>
              <a:latin typeface="Arial"/>
              <a:ea typeface="Arial"/>
              <a:cs typeface="Arial"/>
              <a:sym typeface="Arial"/>
            </a:endParaRPr>
          </a:p>
        </p:txBody>
      </p:sp>
      <p:sp>
        <p:nvSpPr>
          <p:cNvPr id="814" name="Google Shape;814;p86"/>
          <p:cNvSpPr txBox="1"/>
          <p:nvPr/>
        </p:nvSpPr>
        <p:spPr>
          <a:xfrm>
            <a:off x="492575" y="1362250"/>
            <a:ext cx="1141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OUTPUT</a:t>
            </a:r>
            <a:endParaRPr b="1" i="0" sz="1300" u="none" cap="none" strike="noStrike">
              <a:solidFill>
                <a:srgbClr val="000000"/>
              </a:solidFill>
              <a:latin typeface="Arial"/>
              <a:ea typeface="Arial"/>
              <a:cs typeface="Arial"/>
              <a:sym typeface="Arial"/>
            </a:endParaRPr>
          </a:p>
        </p:txBody>
      </p:sp>
      <p:sp>
        <p:nvSpPr>
          <p:cNvPr id="815" name="Google Shape;815;p86"/>
          <p:cNvSpPr txBox="1"/>
          <p:nvPr/>
        </p:nvSpPr>
        <p:spPr>
          <a:xfrm>
            <a:off x="639275" y="1900375"/>
            <a:ext cx="6338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INPUT </a:t>
            </a:r>
            <a:endParaRPr b="1" i="0" sz="1300" u="none" cap="none" strike="noStrike">
              <a:solidFill>
                <a:srgbClr val="000000"/>
              </a:solidFill>
              <a:latin typeface="Arial"/>
              <a:ea typeface="Arial"/>
              <a:cs typeface="Arial"/>
              <a:sym typeface="Arial"/>
            </a:endParaRPr>
          </a:p>
        </p:txBody>
      </p:sp>
      <p:sp>
        <p:nvSpPr>
          <p:cNvPr id="816" name="Google Shape;816;p86"/>
          <p:cNvSpPr txBox="1"/>
          <p:nvPr/>
        </p:nvSpPr>
        <p:spPr>
          <a:xfrm>
            <a:off x="527950" y="2686750"/>
            <a:ext cx="1141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OUTPUT</a:t>
            </a:r>
            <a:endParaRPr b="1" i="0" sz="1300" u="none" cap="none" strike="noStrike">
              <a:solidFill>
                <a:srgbClr val="000000"/>
              </a:solidFill>
              <a:latin typeface="Arial"/>
              <a:ea typeface="Arial"/>
              <a:cs typeface="Arial"/>
              <a:sym typeface="Arial"/>
            </a:endParaRPr>
          </a:p>
        </p:txBody>
      </p:sp>
      <p:sp>
        <p:nvSpPr>
          <p:cNvPr id="817" name="Google Shape;817;p86"/>
          <p:cNvSpPr txBox="1"/>
          <p:nvPr/>
        </p:nvSpPr>
        <p:spPr>
          <a:xfrm>
            <a:off x="639275" y="3199638"/>
            <a:ext cx="6338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INPUT </a:t>
            </a:r>
            <a:endParaRPr b="1" i="0" sz="1300" u="none" cap="none" strike="noStrike">
              <a:solidFill>
                <a:srgbClr val="000000"/>
              </a:solidFill>
              <a:latin typeface="Arial"/>
              <a:ea typeface="Arial"/>
              <a:cs typeface="Arial"/>
              <a:sym typeface="Arial"/>
            </a:endParaRPr>
          </a:p>
        </p:txBody>
      </p:sp>
      <p:sp>
        <p:nvSpPr>
          <p:cNvPr id="818" name="Google Shape;818;p86"/>
          <p:cNvSpPr txBox="1"/>
          <p:nvPr/>
        </p:nvSpPr>
        <p:spPr>
          <a:xfrm>
            <a:off x="527950" y="4008150"/>
            <a:ext cx="1141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OUTPUT</a:t>
            </a:r>
            <a:endParaRPr b="1" i="0" sz="1300" u="none" cap="none" strike="noStrike">
              <a:solidFill>
                <a:srgbClr val="000000"/>
              </a:solidFill>
              <a:latin typeface="Arial"/>
              <a:ea typeface="Arial"/>
              <a:cs typeface="Arial"/>
              <a:sym typeface="Arial"/>
            </a:endParaRPr>
          </a:p>
        </p:txBody>
      </p:sp>
      <p:sp>
        <p:nvSpPr>
          <p:cNvPr id="819" name="Google Shape;819;p86"/>
          <p:cNvSpPr txBox="1"/>
          <p:nvPr>
            <p:ph idx="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820" name="Google Shape;820;p86"/>
          <p:cNvSpPr/>
          <p:nvPr/>
        </p:nvSpPr>
        <p:spPr>
          <a:xfrm>
            <a:off x="0" y="1900375"/>
            <a:ext cx="9144000" cy="117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86"/>
          <p:cNvSpPr/>
          <p:nvPr/>
        </p:nvSpPr>
        <p:spPr>
          <a:xfrm>
            <a:off x="0" y="3071875"/>
            <a:ext cx="9144000" cy="140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7"/>
          <p:cNvSpPr txBox="1"/>
          <p:nvPr>
            <p:ph type="title"/>
          </p:nvPr>
        </p:nvSpPr>
        <p:spPr>
          <a:xfrm>
            <a:off x="158697" y="90700"/>
            <a:ext cx="8985300" cy="330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970"/>
              <a:buFont typeface="Calibri"/>
              <a:buNone/>
            </a:pPr>
            <a:r>
              <a:rPr lang="en" sz="2390"/>
              <a:t>Generate Bloomberg queries (BQL)  from natural language</a:t>
            </a:r>
            <a:endParaRPr sz="2390"/>
          </a:p>
        </p:txBody>
      </p:sp>
      <p:sp>
        <p:nvSpPr>
          <p:cNvPr id="828" name="Google Shape;828;p87"/>
          <p:cNvSpPr txBox="1"/>
          <p:nvPr>
            <p:ph idx="1" type="body"/>
          </p:nvPr>
        </p:nvSpPr>
        <p:spPr>
          <a:xfrm>
            <a:off x="158697" y="661600"/>
            <a:ext cx="8903100" cy="24258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The language model quickly learned Bloomberg’s BQL database language with just a few examples.</a:t>
            </a:r>
            <a:endParaRPr/>
          </a:p>
        </p:txBody>
      </p:sp>
      <p:pic>
        <p:nvPicPr>
          <p:cNvPr id="829" name="Google Shape;829;p87"/>
          <p:cNvPicPr preferRelativeResize="0"/>
          <p:nvPr/>
        </p:nvPicPr>
        <p:blipFill rotWithShape="1">
          <a:blip r:embed="rId3">
            <a:alphaModFix/>
          </a:blip>
          <a:srcRect b="0" l="0" r="0" t="0"/>
          <a:stretch/>
        </p:blipFill>
        <p:spPr>
          <a:xfrm>
            <a:off x="1462975" y="962049"/>
            <a:ext cx="7681021" cy="3426725"/>
          </a:xfrm>
          <a:prstGeom prst="rect">
            <a:avLst/>
          </a:prstGeom>
          <a:noFill/>
          <a:ln>
            <a:noFill/>
          </a:ln>
        </p:spPr>
      </p:pic>
      <p:sp>
        <p:nvSpPr>
          <p:cNvPr id="830" name="Google Shape;830;p87"/>
          <p:cNvSpPr txBox="1"/>
          <p:nvPr/>
        </p:nvSpPr>
        <p:spPr>
          <a:xfrm>
            <a:off x="303525" y="4422782"/>
            <a:ext cx="45732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Example: Bloomberg</a:t>
            </a:r>
            <a:endParaRPr b="0" i="0" sz="1100" u="none" cap="none" strike="noStrike">
              <a:solidFill>
                <a:srgbClr val="000000"/>
              </a:solidFill>
              <a:latin typeface="Arial"/>
              <a:ea typeface="Arial"/>
              <a:cs typeface="Arial"/>
              <a:sym typeface="Arial"/>
            </a:endParaRPr>
          </a:p>
        </p:txBody>
      </p:sp>
      <p:sp>
        <p:nvSpPr>
          <p:cNvPr id="831" name="Google Shape;831;p87"/>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832" name="Google Shape;832;p87"/>
          <p:cNvSpPr txBox="1"/>
          <p:nvPr/>
        </p:nvSpPr>
        <p:spPr>
          <a:xfrm>
            <a:off x="663750" y="962050"/>
            <a:ext cx="6314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INPUT </a:t>
            </a:r>
            <a:endParaRPr b="1" i="0" sz="1300" u="none" cap="none" strike="noStrike">
              <a:solidFill>
                <a:srgbClr val="000000"/>
              </a:solidFill>
              <a:latin typeface="Arial"/>
              <a:ea typeface="Arial"/>
              <a:cs typeface="Arial"/>
              <a:sym typeface="Arial"/>
            </a:endParaRPr>
          </a:p>
        </p:txBody>
      </p:sp>
      <p:sp>
        <p:nvSpPr>
          <p:cNvPr id="833" name="Google Shape;833;p87"/>
          <p:cNvSpPr txBox="1"/>
          <p:nvPr/>
        </p:nvSpPr>
        <p:spPr>
          <a:xfrm>
            <a:off x="517075" y="1239800"/>
            <a:ext cx="1141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OUTPUT</a:t>
            </a:r>
            <a:endParaRPr b="1" i="0" sz="1300" u="none" cap="none" strike="noStrike">
              <a:solidFill>
                <a:srgbClr val="000000"/>
              </a:solidFill>
              <a:latin typeface="Arial"/>
              <a:ea typeface="Arial"/>
              <a:cs typeface="Arial"/>
              <a:sym typeface="Arial"/>
            </a:endParaRPr>
          </a:p>
        </p:txBody>
      </p:sp>
      <p:sp>
        <p:nvSpPr>
          <p:cNvPr id="834" name="Google Shape;834;p87"/>
          <p:cNvSpPr/>
          <p:nvPr/>
        </p:nvSpPr>
        <p:spPr>
          <a:xfrm>
            <a:off x="1658575" y="1073050"/>
            <a:ext cx="6759900" cy="273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87"/>
          <p:cNvSpPr/>
          <p:nvPr/>
        </p:nvSpPr>
        <p:spPr>
          <a:xfrm>
            <a:off x="1658575" y="1371500"/>
            <a:ext cx="6759900" cy="273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87"/>
          <p:cNvSpPr txBox="1"/>
          <p:nvPr>
            <p:ph idx="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837" name="Google Shape;837;p87"/>
          <p:cNvSpPr/>
          <p:nvPr/>
        </p:nvSpPr>
        <p:spPr>
          <a:xfrm>
            <a:off x="0" y="1747975"/>
            <a:ext cx="9144000" cy="51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87"/>
          <p:cNvSpPr/>
          <p:nvPr/>
        </p:nvSpPr>
        <p:spPr>
          <a:xfrm>
            <a:off x="0" y="2767105"/>
            <a:ext cx="9144000" cy="731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87"/>
          <p:cNvSpPr/>
          <p:nvPr/>
        </p:nvSpPr>
        <p:spPr>
          <a:xfrm>
            <a:off x="0" y="2257525"/>
            <a:ext cx="9144000" cy="51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87"/>
          <p:cNvSpPr/>
          <p:nvPr/>
        </p:nvSpPr>
        <p:spPr>
          <a:xfrm>
            <a:off x="0" y="3498459"/>
            <a:ext cx="9144000" cy="89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1"/>
          <p:cNvSpPr txBox="1"/>
          <p:nvPr/>
        </p:nvSpPr>
        <p:spPr>
          <a:xfrm>
            <a:off x="321469" y="181149"/>
            <a:ext cx="5679300" cy="443100"/>
          </a:xfrm>
          <a:prstGeom prst="rect">
            <a:avLst/>
          </a:prstGeom>
          <a:noFill/>
          <a:ln>
            <a:noFill/>
          </a:ln>
        </p:spPr>
        <p:txBody>
          <a:bodyPr anchorCtr="0" anchor="t" bIns="34275" lIns="68575" spcFirstLastPara="1" rIns="68575" wrap="square" tIns="34275">
            <a:normAutofit fontScale="77500"/>
          </a:bodyPr>
          <a:lstStyle/>
          <a:p>
            <a:pPr indent="0" lvl="0" marL="0" marR="0" rtl="0" algn="l">
              <a:lnSpc>
                <a:spcPct val="90000"/>
              </a:lnSpc>
              <a:spcBef>
                <a:spcPts val="0"/>
              </a:spcBef>
              <a:spcAft>
                <a:spcPts val="0"/>
              </a:spcAft>
              <a:buClr>
                <a:srgbClr val="1F3864"/>
              </a:buClr>
              <a:buSzPct val="100000"/>
              <a:buFont typeface="Arial"/>
              <a:buNone/>
            </a:pPr>
            <a:r>
              <a:rPr b="1" i="0" lang="en" sz="2400" u="none" cap="none" strike="noStrike">
                <a:solidFill>
                  <a:srgbClr val="1F3864"/>
                </a:solidFill>
                <a:latin typeface="Arial"/>
                <a:ea typeface="Arial"/>
                <a:cs typeface="Arial"/>
                <a:sym typeface="Arial"/>
              </a:rPr>
              <a:t>How does GenAI fit within AI, Machine Learning </a:t>
            </a:r>
            <a:endParaRPr b="0" i="0" sz="1100" u="none" cap="none" strike="noStrike">
              <a:solidFill>
                <a:srgbClr val="000000"/>
              </a:solidFill>
              <a:latin typeface="Arial"/>
              <a:ea typeface="Arial"/>
              <a:cs typeface="Arial"/>
              <a:sym typeface="Arial"/>
            </a:endParaRPr>
          </a:p>
        </p:txBody>
      </p:sp>
      <p:sp>
        <p:nvSpPr>
          <p:cNvPr id="471" name="Google Shape;471;p61"/>
          <p:cNvSpPr txBox="1"/>
          <p:nvPr>
            <p:ph idx="12" type="sldNum"/>
          </p:nvPr>
        </p:nvSpPr>
        <p:spPr>
          <a:xfrm>
            <a:off x="4266225" y="4895375"/>
            <a:ext cx="3777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472" name="Google Shape;472;p61"/>
          <p:cNvSpPr/>
          <p:nvPr/>
        </p:nvSpPr>
        <p:spPr>
          <a:xfrm>
            <a:off x="233800" y="762550"/>
            <a:ext cx="3818700" cy="3558300"/>
          </a:xfrm>
          <a:prstGeom prst="roundRect">
            <a:avLst>
              <a:gd fmla="val 16667" name="adj"/>
            </a:avLst>
          </a:prstGeom>
          <a:solidFill>
            <a:srgbClr val="A64D79"/>
          </a:solidFill>
          <a:ln>
            <a:noFill/>
          </a:ln>
        </p:spPr>
        <p:txBody>
          <a:bodyPr anchorCtr="0" anchor="t" bIns="121900" lIns="121900" spcFirstLastPara="1" rIns="121900" wrap="square" tIns="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FFFFFF"/>
                </a:solidFill>
                <a:latin typeface="Calibri"/>
                <a:ea typeface="Calibri"/>
                <a:cs typeface="Calibri"/>
                <a:sym typeface="Calibri"/>
              </a:rPr>
              <a:t>Artificial Intelligence</a:t>
            </a:r>
            <a:endParaRPr b="1" i="0" sz="1700" u="none" cap="none" strike="noStrike">
              <a:solidFill>
                <a:srgbClr val="FFFFFF"/>
              </a:solidFill>
              <a:latin typeface="Calibri"/>
              <a:ea typeface="Calibri"/>
              <a:cs typeface="Calibri"/>
              <a:sym typeface="Calibri"/>
            </a:endParaRPr>
          </a:p>
          <a:p>
            <a:pPr indent="0" lvl="0" marL="0" marR="0" rtl="0" algn="ctr">
              <a:lnSpc>
                <a:spcPct val="100000"/>
              </a:lnSpc>
              <a:spcBef>
                <a:spcPts val="1333"/>
              </a:spcBef>
              <a:spcAft>
                <a:spcPts val="0"/>
              </a:spcAft>
              <a:buClr>
                <a:srgbClr val="000000"/>
              </a:buClr>
              <a:buSzPts val="1367"/>
              <a:buFont typeface="Arial"/>
              <a:buNone/>
            </a:pPr>
            <a:r>
              <a:rPr b="0" i="0" lang="en" sz="1367" u="none" cap="none" strike="noStrike">
                <a:solidFill>
                  <a:srgbClr val="FFFFFF"/>
                </a:solidFill>
                <a:latin typeface="Calibri"/>
                <a:ea typeface="Calibri"/>
                <a:cs typeface="Calibri"/>
                <a:sym typeface="Calibri"/>
              </a:rPr>
              <a:t>Programs with the ability to</a:t>
            </a:r>
            <a:endParaRPr b="0" i="0" sz="1367"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67"/>
              <a:buFont typeface="Arial"/>
              <a:buNone/>
            </a:pPr>
            <a:r>
              <a:rPr b="0" i="0" lang="en" sz="1367" u="none" cap="none" strike="noStrike">
                <a:solidFill>
                  <a:srgbClr val="FFFFFF"/>
                </a:solidFill>
                <a:latin typeface="Calibri"/>
                <a:ea typeface="Calibri"/>
                <a:cs typeface="Calibri"/>
                <a:sym typeface="Calibri"/>
              </a:rPr>
              <a:t> simulate human intelligence</a:t>
            </a:r>
            <a:endParaRPr b="1" i="0" sz="1767" u="none" cap="none" strike="noStrike">
              <a:solidFill>
                <a:srgbClr val="FFFFFF"/>
              </a:solidFill>
              <a:latin typeface="Calibri"/>
              <a:ea typeface="Calibri"/>
              <a:cs typeface="Calibri"/>
              <a:sym typeface="Calibri"/>
            </a:endParaRPr>
          </a:p>
        </p:txBody>
      </p:sp>
      <p:sp>
        <p:nvSpPr>
          <p:cNvPr id="473" name="Google Shape;473;p61"/>
          <p:cNvSpPr/>
          <p:nvPr/>
        </p:nvSpPr>
        <p:spPr>
          <a:xfrm>
            <a:off x="545525" y="1979850"/>
            <a:ext cx="3169200" cy="2255400"/>
          </a:xfrm>
          <a:prstGeom prst="roundRect">
            <a:avLst>
              <a:gd fmla="val 16667" name="adj"/>
            </a:avLst>
          </a:prstGeom>
          <a:solidFill>
            <a:srgbClr val="C27BA0"/>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FFFFFF"/>
                </a:solidFill>
                <a:latin typeface="Calibri"/>
                <a:ea typeface="Calibri"/>
                <a:cs typeface="Calibri"/>
                <a:sym typeface="Calibri"/>
              </a:rPr>
              <a:t>Machine Learning</a:t>
            </a:r>
            <a:endParaRPr b="1" i="0" sz="17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67"/>
              <a:buFont typeface="Arial"/>
              <a:buNone/>
            </a:pPr>
            <a:r>
              <a:rPr b="0" i="0" lang="en" sz="1367" u="none" cap="none" strike="noStrike">
                <a:solidFill>
                  <a:srgbClr val="FFFFFF"/>
                </a:solidFill>
                <a:latin typeface="Calibri"/>
                <a:ea typeface="Calibri"/>
                <a:cs typeface="Calibri"/>
                <a:sym typeface="Calibri"/>
              </a:rPr>
              <a:t>Programs with the ability to learn without being explicitly programmed</a:t>
            </a:r>
            <a:endParaRPr b="0" i="0" sz="1367" u="none" cap="none" strike="noStrike">
              <a:solidFill>
                <a:srgbClr val="FFFFFF"/>
              </a:solidFill>
              <a:latin typeface="Calibri"/>
              <a:ea typeface="Calibri"/>
              <a:cs typeface="Calibri"/>
              <a:sym typeface="Calibri"/>
            </a:endParaRPr>
          </a:p>
          <a:p>
            <a:pPr indent="0" lvl="0" marL="0" marR="0" rtl="0" algn="ctr">
              <a:lnSpc>
                <a:spcPct val="100000"/>
              </a:lnSpc>
              <a:spcBef>
                <a:spcPts val="1333"/>
              </a:spcBef>
              <a:spcAft>
                <a:spcPts val="0"/>
              </a:spcAft>
              <a:buClr>
                <a:srgbClr val="000000"/>
              </a:buClr>
              <a:buSzPts val="1700"/>
              <a:buFont typeface="Arial"/>
              <a:buNone/>
            </a:pPr>
            <a:r>
              <a:t/>
            </a:r>
            <a:endParaRPr b="1" i="0" sz="1700" u="none" cap="none" strike="noStrike">
              <a:solidFill>
                <a:srgbClr val="FFFFFF"/>
              </a:solidFill>
              <a:latin typeface="Calibri"/>
              <a:ea typeface="Calibri"/>
              <a:cs typeface="Calibri"/>
              <a:sym typeface="Calibri"/>
            </a:endParaRPr>
          </a:p>
        </p:txBody>
      </p:sp>
      <p:sp>
        <p:nvSpPr>
          <p:cNvPr id="474" name="Google Shape;474;p61"/>
          <p:cNvSpPr/>
          <p:nvPr/>
        </p:nvSpPr>
        <p:spPr>
          <a:xfrm>
            <a:off x="623450" y="2909925"/>
            <a:ext cx="3021900" cy="1159500"/>
          </a:xfrm>
          <a:prstGeom prst="roundRect">
            <a:avLst>
              <a:gd fmla="val 16667" name="adj"/>
            </a:avLst>
          </a:prstGeom>
          <a:solidFill>
            <a:srgbClr val="D5A6BD"/>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FFFFFF"/>
                </a:solidFill>
                <a:latin typeface="Calibri"/>
                <a:ea typeface="Calibri"/>
                <a:cs typeface="Calibri"/>
                <a:sym typeface="Calibri"/>
              </a:rPr>
              <a:t>Generative Models</a:t>
            </a:r>
            <a:endParaRPr b="1" i="0" sz="17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67"/>
              <a:buFont typeface="Arial"/>
              <a:buNone/>
            </a:pPr>
            <a:r>
              <a:rPr b="0" i="0" lang="en" sz="1367" u="none" cap="none" strike="noStrike">
                <a:solidFill>
                  <a:srgbClr val="FFFFFF"/>
                </a:solidFill>
                <a:latin typeface="Calibri"/>
                <a:ea typeface="Calibri"/>
                <a:cs typeface="Calibri"/>
                <a:sym typeface="Calibri"/>
              </a:rPr>
              <a:t>Programs with the ability to learn how to generate new data that is similar to a given set of training data</a:t>
            </a:r>
            <a:endParaRPr b="1" i="0" sz="1900" u="none" cap="none" strike="noStrike">
              <a:solidFill>
                <a:srgbClr val="FFFFFF"/>
              </a:solidFill>
              <a:latin typeface="Calibri"/>
              <a:ea typeface="Calibri"/>
              <a:cs typeface="Calibri"/>
              <a:sym typeface="Calibri"/>
            </a:endParaRPr>
          </a:p>
        </p:txBody>
      </p:sp>
      <p:sp>
        <p:nvSpPr>
          <p:cNvPr id="475" name="Google Shape;475;p61"/>
          <p:cNvSpPr/>
          <p:nvPr/>
        </p:nvSpPr>
        <p:spPr>
          <a:xfrm>
            <a:off x="4643925" y="1290850"/>
            <a:ext cx="2713800" cy="2545200"/>
          </a:xfrm>
          <a:prstGeom prst="ellipse">
            <a:avLst/>
          </a:prstGeom>
          <a:solidFill>
            <a:srgbClr val="00AE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Supervised Learning </a:t>
            </a:r>
            <a:endParaRPr b="1"/>
          </a:p>
          <a:p>
            <a:pPr indent="0" lvl="0" marL="0" rtl="0" algn="ctr">
              <a:spcBef>
                <a:spcPts val="0"/>
              </a:spcBef>
              <a:spcAft>
                <a:spcPts val="0"/>
              </a:spcAft>
              <a:buNone/>
            </a:pPr>
            <a:r>
              <a:rPr b="1" lang="en"/>
              <a:t>(Predictive AI)</a:t>
            </a:r>
            <a:endParaRPr b="1"/>
          </a:p>
        </p:txBody>
      </p:sp>
      <p:sp>
        <p:nvSpPr>
          <p:cNvPr id="476" name="Google Shape;476;p61"/>
          <p:cNvSpPr txBox="1"/>
          <p:nvPr/>
        </p:nvSpPr>
        <p:spPr>
          <a:xfrm>
            <a:off x="4739550" y="773638"/>
            <a:ext cx="30000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400">
                <a:solidFill>
                  <a:srgbClr val="1F3864"/>
                </a:solidFill>
              </a:rPr>
              <a:t>Applied ML</a:t>
            </a:r>
            <a:endParaRPr sz="1100">
              <a:solidFill>
                <a:schemeClr val="dk1"/>
              </a:solidFill>
            </a:endParaRPr>
          </a:p>
        </p:txBody>
      </p:sp>
      <p:grpSp>
        <p:nvGrpSpPr>
          <p:cNvPr id="477" name="Google Shape;477;p61"/>
          <p:cNvGrpSpPr/>
          <p:nvPr/>
        </p:nvGrpSpPr>
        <p:grpSpPr>
          <a:xfrm>
            <a:off x="7357725" y="1453350"/>
            <a:ext cx="1498800" cy="937200"/>
            <a:chOff x="7357725" y="1453350"/>
            <a:chExt cx="1498800" cy="937200"/>
          </a:xfrm>
        </p:grpSpPr>
        <p:sp>
          <p:nvSpPr>
            <p:cNvPr id="478" name="Google Shape;478;p61"/>
            <p:cNvSpPr/>
            <p:nvPr/>
          </p:nvSpPr>
          <p:spPr>
            <a:xfrm>
              <a:off x="7612175" y="1453350"/>
              <a:ext cx="960300" cy="937200"/>
            </a:xfrm>
            <a:prstGeom prst="ellipse">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p>
          </p:txBody>
        </p:sp>
        <p:sp>
          <p:nvSpPr>
            <p:cNvPr id="479" name="Google Shape;479;p61"/>
            <p:cNvSpPr txBox="1"/>
            <p:nvPr/>
          </p:nvSpPr>
          <p:spPr>
            <a:xfrm>
              <a:off x="7357725" y="1780600"/>
              <a:ext cx="149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rPr>
                <a:t>Unsupervised Learning</a:t>
              </a:r>
              <a:endParaRPr/>
            </a:p>
          </p:txBody>
        </p:sp>
      </p:grpSp>
      <p:grpSp>
        <p:nvGrpSpPr>
          <p:cNvPr id="480" name="Google Shape;480;p61"/>
          <p:cNvGrpSpPr/>
          <p:nvPr/>
        </p:nvGrpSpPr>
        <p:grpSpPr>
          <a:xfrm>
            <a:off x="6679775" y="3552125"/>
            <a:ext cx="1498800" cy="599700"/>
            <a:chOff x="6679775" y="3552125"/>
            <a:chExt cx="1498800" cy="599700"/>
          </a:xfrm>
        </p:grpSpPr>
        <p:sp>
          <p:nvSpPr>
            <p:cNvPr id="481" name="Google Shape;481;p61"/>
            <p:cNvSpPr/>
            <p:nvPr/>
          </p:nvSpPr>
          <p:spPr>
            <a:xfrm>
              <a:off x="7146650" y="3552125"/>
              <a:ext cx="580800" cy="5997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p>
          </p:txBody>
        </p:sp>
        <p:sp>
          <p:nvSpPr>
            <p:cNvPr id="482" name="Google Shape;482;p61"/>
            <p:cNvSpPr txBox="1"/>
            <p:nvPr/>
          </p:nvSpPr>
          <p:spPr>
            <a:xfrm>
              <a:off x="6679775" y="3645425"/>
              <a:ext cx="149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rPr>
                <a:t>Gen AI</a:t>
              </a:r>
              <a:endParaRPr/>
            </a:p>
          </p:txBody>
        </p:sp>
      </p:grpSp>
      <p:grpSp>
        <p:nvGrpSpPr>
          <p:cNvPr id="483" name="Google Shape;483;p61"/>
          <p:cNvGrpSpPr/>
          <p:nvPr/>
        </p:nvGrpSpPr>
        <p:grpSpPr>
          <a:xfrm>
            <a:off x="7783450" y="3312850"/>
            <a:ext cx="1498800" cy="523200"/>
            <a:chOff x="7783450" y="3312850"/>
            <a:chExt cx="1498800" cy="523200"/>
          </a:xfrm>
        </p:grpSpPr>
        <p:sp>
          <p:nvSpPr>
            <p:cNvPr id="484" name="Google Shape;484;p61"/>
            <p:cNvSpPr txBox="1"/>
            <p:nvPr/>
          </p:nvSpPr>
          <p:spPr>
            <a:xfrm>
              <a:off x="7783450" y="3312850"/>
              <a:ext cx="149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rPr>
                <a:t>Reinforcement Learning</a:t>
              </a:r>
              <a:endParaRPr/>
            </a:p>
          </p:txBody>
        </p:sp>
        <p:sp>
          <p:nvSpPr>
            <p:cNvPr id="485" name="Google Shape;485;p61"/>
            <p:cNvSpPr/>
            <p:nvPr/>
          </p:nvSpPr>
          <p:spPr>
            <a:xfrm>
              <a:off x="8356300" y="3312850"/>
              <a:ext cx="79500" cy="79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8"/>
          <p:cNvSpPr txBox="1"/>
          <p:nvPr/>
        </p:nvSpPr>
        <p:spPr>
          <a:xfrm>
            <a:off x="125150" y="63275"/>
            <a:ext cx="8650500" cy="500400"/>
          </a:xfrm>
          <a:prstGeom prst="rect">
            <a:avLst/>
          </a:prstGeom>
          <a:noFill/>
          <a:ln>
            <a:noFill/>
          </a:ln>
        </p:spPr>
        <p:txBody>
          <a:bodyPr anchorCtr="0" anchor="ctr" bIns="34275" lIns="68575" spcFirstLastPara="1" rIns="68575" wrap="square" tIns="34275">
            <a:normAutofit fontScale="77500" lnSpcReduction="20000"/>
          </a:bodyPr>
          <a:lstStyle/>
          <a:p>
            <a:pPr indent="0" lvl="0" marL="0" marR="0" rtl="0" algn="l">
              <a:lnSpc>
                <a:spcPct val="100000"/>
              </a:lnSpc>
              <a:spcBef>
                <a:spcPts val="0"/>
              </a:spcBef>
              <a:spcAft>
                <a:spcPts val="0"/>
              </a:spcAft>
              <a:buClr>
                <a:schemeClr val="dk1"/>
              </a:buClr>
              <a:buSzPct val="68180"/>
              <a:buFont typeface="Corben"/>
              <a:buNone/>
            </a:pPr>
            <a:r>
              <a:rPr b="1" i="0" lang="en" sz="4400" u="none" cap="none" strike="noStrike">
                <a:solidFill>
                  <a:schemeClr val="dk1"/>
                </a:solidFill>
                <a:latin typeface="Arial"/>
                <a:ea typeface="Arial"/>
                <a:cs typeface="Arial"/>
                <a:sym typeface="Arial"/>
              </a:rPr>
              <a:t>BloombergGPT: </a:t>
            </a:r>
            <a:r>
              <a:rPr b="1" lang="en" sz="4400">
                <a:solidFill>
                  <a:schemeClr val="dk1"/>
                </a:solidFill>
              </a:rPr>
              <a:t>Some Questions</a:t>
            </a:r>
            <a:endParaRPr b="0" i="0" sz="2800" u="none" cap="none" strike="noStrike">
              <a:solidFill>
                <a:srgbClr val="000000"/>
              </a:solidFill>
              <a:latin typeface="Arial"/>
              <a:ea typeface="Arial"/>
              <a:cs typeface="Arial"/>
              <a:sym typeface="Arial"/>
            </a:endParaRPr>
          </a:p>
        </p:txBody>
      </p:sp>
      <p:sp>
        <p:nvSpPr>
          <p:cNvPr id="846" name="Google Shape;846;p88"/>
          <p:cNvSpPr txBox="1"/>
          <p:nvPr>
            <p:ph idx="4294967295" type="body"/>
          </p:nvPr>
        </p:nvSpPr>
        <p:spPr>
          <a:xfrm>
            <a:off x="211610" y="882123"/>
            <a:ext cx="8720700" cy="3234300"/>
          </a:xfrm>
          <a:prstGeom prst="rect">
            <a:avLst/>
          </a:prstGeom>
          <a:noFill/>
          <a:ln>
            <a:noFill/>
          </a:ln>
        </p:spPr>
        <p:txBody>
          <a:bodyPr anchorCtr="0" anchor="t" bIns="34275" lIns="68575" spcFirstLastPara="1" rIns="68575" wrap="square" tIns="34275">
            <a:noAutofit/>
          </a:bodyPr>
          <a:lstStyle/>
          <a:p>
            <a:pPr indent="-254000" lvl="0" marL="254000" rtl="0" algn="l">
              <a:lnSpc>
                <a:spcPct val="100000"/>
              </a:lnSpc>
              <a:spcBef>
                <a:spcPts val="0"/>
              </a:spcBef>
              <a:spcAft>
                <a:spcPts val="0"/>
              </a:spcAft>
              <a:buClr>
                <a:schemeClr val="dk1"/>
              </a:buClr>
              <a:buSzPts val="1800"/>
              <a:buChar char="●"/>
            </a:pPr>
            <a:r>
              <a:rPr lang="en" sz="1800">
                <a:latin typeface="Helvetica Neue Light"/>
                <a:ea typeface="Helvetica Neue Light"/>
                <a:cs typeface="Helvetica Neue Light"/>
                <a:sym typeface="Helvetica Neue Light"/>
              </a:rPr>
              <a:t>Why a 50-billion parameter large language model?</a:t>
            </a:r>
            <a:endParaRPr sz="1800">
              <a:latin typeface="Helvetica Neue Light"/>
              <a:ea typeface="Helvetica Neue Light"/>
              <a:cs typeface="Helvetica Neue Light"/>
              <a:sym typeface="Helvetica Neue Light"/>
            </a:endParaRPr>
          </a:p>
          <a:p>
            <a:pPr indent="-342900" lvl="1" marL="914400" rtl="0" algn="l">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Because team had a “compute” budget of $3.5M</a:t>
            </a:r>
            <a:endParaRPr sz="1800">
              <a:latin typeface="Helvetica Neue Light"/>
              <a:ea typeface="Helvetica Neue Light"/>
              <a:cs typeface="Helvetica Neue Light"/>
              <a:sym typeface="Helvetica Neue Light"/>
            </a:endParaRPr>
          </a:p>
          <a:p>
            <a:pPr indent="0" lvl="0" marL="914400" rtl="0" algn="l">
              <a:lnSpc>
                <a:spcPct val="100000"/>
              </a:lnSpc>
              <a:spcBef>
                <a:spcPts val="0"/>
              </a:spcBef>
              <a:spcAft>
                <a:spcPts val="0"/>
              </a:spcAft>
              <a:buNone/>
            </a:pPr>
            <a:r>
              <a:t/>
            </a:r>
            <a:endParaRPr sz="1800">
              <a:latin typeface="Helvetica Neue Light"/>
              <a:ea typeface="Helvetica Neue Light"/>
              <a:cs typeface="Helvetica Neue Light"/>
              <a:sym typeface="Helvetica Neue Light"/>
            </a:endParaRPr>
          </a:p>
          <a:p>
            <a:pPr indent="-254000" lvl="0" marL="254000" rtl="0" algn="l">
              <a:lnSpc>
                <a:spcPct val="100000"/>
              </a:lnSpc>
              <a:spcBef>
                <a:spcPts val="0"/>
              </a:spcBef>
              <a:spcAft>
                <a:spcPts val="0"/>
              </a:spcAft>
              <a:buClr>
                <a:schemeClr val="dk1"/>
              </a:buClr>
              <a:buSzPts val="1800"/>
              <a:buChar char="●"/>
            </a:pPr>
            <a:r>
              <a:rPr lang="en" sz="1800">
                <a:latin typeface="Helvetica Neue Light"/>
                <a:ea typeface="Helvetica Neue Light"/>
                <a:cs typeface="Helvetica Neue Light"/>
                <a:sym typeface="Helvetica Neue Light"/>
              </a:rPr>
              <a:t>What is the significance BloombergGPT for Bloomberg?</a:t>
            </a:r>
            <a:endParaRPr sz="1800">
              <a:latin typeface="Helvetica Neue Light"/>
              <a:ea typeface="Helvetica Neue Light"/>
              <a:cs typeface="Helvetica Neue Light"/>
              <a:sym typeface="Helvetica Neue Light"/>
            </a:endParaRPr>
          </a:p>
          <a:p>
            <a:pPr indent="-342900" lvl="1" marL="914400" rtl="0" algn="l">
              <a:lnSpc>
                <a:spcPct val="100000"/>
              </a:lnSpc>
              <a:spcBef>
                <a:spcPts val="0"/>
              </a:spcBef>
              <a:spcAft>
                <a:spcPts val="0"/>
              </a:spcAft>
              <a:buClr>
                <a:schemeClr val="dk1"/>
              </a:buClr>
              <a:buSzPts val="1800"/>
              <a:buChar char="○"/>
            </a:pPr>
            <a:r>
              <a:rPr lang="en" sz="1800">
                <a:latin typeface="Helvetica Neue Light"/>
                <a:ea typeface="Helvetica Neue Light"/>
                <a:cs typeface="Helvetica Neue Light"/>
                <a:sym typeface="Helvetica Neue Light"/>
              </a:rPr>
              <a:t>Addressed some really important high-business value problems. </a:t>
            </a:r>
            <a:endParaRPr sz="1800">
              <a:latin typeface="Helvetica Neue Light"/>
              <a:ea typeface="Helvetica Neue Light"/>
              <a:cs typeface="Helvetica Neue Light"/>
              <a:sym typeface="Helvetica Neue Light"/>
            </a:endParaRPr>
          </a:p>
          <a:p>
            <a:pPr indent="-342900" lvl="1" marL="914400" rtl="0" algn="l">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The approach generalized to many problems: sentiment analysis, named entity recognition, news classification, and question answering, summarization, among others.</a:t>
            </a:r>
            <a:endParaRPr sz="1800">
              <a:latin typeface="Helvetica Neue Light"/>
              <a:ea typeface="Helvetica Neue Light"/>
              <a:cs typeface="Helvetica Neue Light"/>
              <a:sym typeface="Helvetica Neue Light"/>
            </a:endParaRPr>
          </a:p>
          <a:p>
            <a:pPr indent="0" lvl="0" marL="17780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a:p>
            <a:pPr indent="-254000" lvl="0" marL="254000" rtl="0" algn="l">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BloombergGPT: What? So What? Now what?</a:t>
            </a:r>
            <a:endParaRPr sz="1800">
              <a:latin typeface="Helvetica Neue Light"/>
              <a:ea typeface="Helvetica Neue Light"/>
              <a:cs typeface="Helvetica Neue Light"/>
              <a:sym typeface="Helvetica Neue Light"/>
            </a:endParaRPr>
          </a:p>
          <a:p>
            <a:pPr indent="0" lvl="0" marL="17780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a:p>
            <a:pPr indent="0" lvl="0" marL="177800" rtl="0" algn="l">
              <a:lnSpc>
                <a:spcPct val="100000"/>
              </a:lnSpc>
              <a:spcBef>
                <a:spcPts val="0"/>
              </a:spcBef>
              <a:spcAft>
                <a:spcPts val="0"/>
              </a:spcAft>
              <a:buSzPts val="1200"/>
              <a:buNone/>
            </a:pPr>
            <a:r>
              <a:t/>
            </a:r>
            <a:endParaRPr sz="1800">
              <a:latin typeface="Helvetica Neue Light"/>
              <a:ea typeface="Helvetica Neue Light"/>
              <a:cs typeface="Helvetica Neue Light"/>
              <a:sym typeface="Helvetica Neue Light"/>
            </a:endParaRPr>
          </a:p>
        </p:txBody>
      </p:sp>
      <p:sp>
        <p:nvSpPr>
          <p:cNvPr id="847" name="Google Shape;847;p88"/>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848" name="Google Shape;848;p88"/>
          <p:cNvSpPr txBox="1"/>
          <p:nvPr/>
        </p:nvSpPr>
        <p:spPr>
          <a:xfrm>
            <a:off x="3764075" y="4354375"/>
            <a:ext cx="4814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[BloombergGPT ARXIV: </a:t>
            </a:r>
            <a:r>
              <a:rPr b="0" i="0" lang="en" sz="1200" u="sng" cap="none" strike="noStrike">
                <a:solidFill>
                  <a:schemeClr val="hlink"/>
                </a:solidFill>
                <a:latin typeface="Arial"/>
                <a:ea typeface="Arial"/>
                <a:cs typeface="Arial"/>
                <a:sym typeface="Arial"/>
                <a:hlinkClick r:id="rId3"/>
              </a:rPr>
              <a:t>https://arxiv.org/abs/2303.17564</a:t>
            </a:r>
            <a:r>
              <a:rPr b="0" i="0" lang="en"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849" name="Google Shape;849;p88"/>
          <p:cNvSpPr/>
          <p:nvPr/>
        </p:nvSpPr>
        <p:spPr>
          <a:xfrm>
            <a:off x="6548725" y="4769450"/>
            <a:ext cx="1378200" cy="374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8"/>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9"/>
          <p:cNvSpPr txBox="1"/>
          <p:nvPr>
            <p:ph type="title"/>
          </p:nvPr>
        </p:nvSpPr>
        <p:spPr>
          <a:xfrm>
            <a:off x="0" y="90700"/>
            <a:ext cx="9144000" cy="330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2200"/>
              <a:t>BloombergGPT: why a 50B LLM? And 700B tokens of training data? </a:t>
            </a:r>
            <a:endParaRPr sz="2200"/>
          </a:p>
        </p:txBody>
      </p:sp>
      <p:pic>
        <p:nvPicPr>
          <p:cNvPr id="856" name="Google Shape;856;p89"/>
          <p:cNvPicPr preferRelativeResize="0"/>
          <p:nvPr/>
        </p:nvPicPr>
        <p:blipFill rotWithShape="1">
          <a:blip r:embed="rId3">
            <a:alphaModFix/>
          </a:blip>
          <a:srcRect b="0" l="0" r="0" t="0"/>
          <a:stretch/>
        </p:blipFill>
        <p:spPr>
          <a:xfrm>
            <a:off x="2313444" y="661597"/>
            <a:ext cx="6682265" cy="4006697"/>
          </a:xfrm>
          <a:prstGeom prst="rect">
            <a:avLst/>
          </a:prstGeom>
          <a:noFill/>
          <a:ln>
            <a:noFill/>
          </a:ln>
        </p:spPr>
      </p:pic>
      <p:sp>
        <p:nvSpPr>
          <p:cNvPr id="857" name="Google Shape;857;p89"/>
          <p:cNvSpPr txBox="1"/>
          <p:nvPr/>
        </p:nvSpPr>
        <p:spPr>
          <a:xfrm>
            <a:off x="4948975" y="4362450"/>
            <a:ext cx="4814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[BloombergGPT ARXIV: </a:t>
            </a:r>
            <a:r>
              <a:rPr b="0" i="0" lang="en" sz="1200" u="sng" cap="none" strike="noStrike">
                <a:solidFill>
                  <a:schemeClr val="hlink"/>
                </a:solidFill>
                <a:latin typeface="Arial"/>
                <a:ea typeface="Arial"/>
                <a:cs typeface="Arial"/>
                <a:sym typeface="Arial"/>
                <a:hlinkClick r:id="rId4"/>
              </a:rPr>
              <a:t>https://arxiv.org/abs/2303.17564</a:t>
            </a:r>
            <a:r>
              <a:rPr b="0" i="0" lang="en"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858" name="Google Shape;858;p89"/>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859" name="Google Shape;859;p89"/>
          <p:cNvSpPr/>
          <p:nvPr/>
        </p:nvSpPr>
        <p:spPr>
          <a:xfrm>
            <a:off x="4147325" y="2449825"/>
            <a:ext cx="137400" cy="121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89"/>
          <p:cNvSpPr/>
          <p:nvPr/>
        </p:nvSpPr>
        <p:spPr>
          <a:xfrm>
            <a:off x="7287325" y="2416500"/>
            <a:ext cx="137400" cy="121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89"/>
          <p:cNvSpPr txBox="1"/>
          <p:nvPr/>
        </p:nvSpPr>
        <p:spPr>
          <a:xfrm>
            <a:off x="3465425" y="507675"/>
            <a:ext cx="3000000" cy="53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500"/>
              <a:buFont typeface="Arial"/>
              <a:buNone/>
            </a:pPr>
            <a:r>
              <a:rPr b="1" i="0" lang="en" sz="2500" u="none" cap="none" strike="noStrike">
                <a:solidFill>
                  <a:srgbClr val="D41B2C"/>
                </a:solidFill>
                <a:latin typeface="Arial"/>
                <a:ea typeface="Arial"/>
                <a:cs typeface="Arial"/>
                <a:sym typeface="Arial"/>
              </a:rPr>
              <a:t>LLM Size</a:t>
            </a:r>
            <a:endParaRPr b="0" i="0" sz="700" u="none" cap="none" strike="noStrike">
              <a:solidFill>
                <a:srgbClr val="D41B2C"/>
              </a:solidFill>
              <a:latin typeface="Arial"/>
              <a:ea typeface="Arial"/>
              <a:cs typeface="Arial"/>
              <a:sym typeface="Arial"/>
            </a:endParaRPr>
          </a:p>
        </p:txBody>
      </p:sp>
      <p:sp>
        <p:nvSpPr>
          <p:cNvPr id="862" name="Google Shape;862;p89"/>
          <p:cNvSpPr txBox="1"/>
          <p:nvPr/>
        </p:nvSpPr>
        <p:spPr>
          <a:xfrm>
            <a:off x="5856025" y="507675"/>
            <a:ext cx="3000000" cy="53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500"/>
              <a:buFont typeface="Arial"/>
              <a:buNone/>
            </a:pPr>
            <a:r>
              <a:rPr b="1" i="0" lang="en" sz="2500" u="none" cap="none" strike="noStrike">
                <a:solidFill>
                  <a:srgbClr val="D41B2C"/>
                </a:solidFill>
                <a:latin typeface="Arial"/>
                <a:ea typeface="Arial"/>
                <a:cs typeface="Arial"/>
                <a:sym typeface="Arial"/>
              </a:rPr>
              <a:t>Training Data Size</a:t>
            </a:r>
            <a:endParaRPr b="0" i="0" sz="700" u="none" cap="none" strike="noStrike">
              <a:solidFill>
                <a:srgbClr val="D41B2C"/>
              </a:solidFill>
              <a:latin typeface="Arial"/>
              <a:ea typeface="Arial"/>
              <a:cs typeface="Arial"/>
              <a:sym typeface="Arial"/>
            </a:endParaRPr>
          </a:p>
        </p:txBody>
      </p:sp>
      <p:cxnSp>
        <p:nvCxnSpPr>
          <p:cNvPr id="863" name="Google Shape;863;p89"/>
          <p:cNvCxnSpPr/>
          <p:nvPr/>
        </p:nvCxnSpPr>
        <p:spPr>
          <a:xfrm flipH="1" rot="10800000">
            <a:off x="4207400" y="1075800"/>
            <a:ext cx="12600" cy="2714400"/>
          </a:xfrm>
          <a:prstGeom prst="straightConnector1">
            <a:avLst/>
          </a:prstGeom>
          <a:noFill/>
          <a:ln cap="flat" cmpd="sng" w="9525">
            <a:solidFill>
              <a:schemeClr val="dk2"/>
            </a:solidFill>
            <a:prstDash val="dash"/>
            <a:round/>
            <a:headEnd len="sm" w="sm" type="none"/>
            <a:tailEnd len="sm" w="sm" type="none"/>
          </a:ln>
        </p:spPr>
      </p:cxnSp>
      <p:cxnSp>
        <p:nvCxnSpPr>
          <p:cNvPr id="864" name="Google Shape;864;p89"/>
          <p:cNvCxnSpPr/>
          <p:nvPr/>
        </p:nvCxnSpPr>
        <p:spPr>
          <a:xfrm flipH="1" rot="10800000">
            <a:off x="7340325" y="1016125"/>
            <a:ext cx="19800" cy="2766000"/>
          </a:xfrm>
          <a:prstGeom prst="straightConnector1">
            <a:avLst/>
          </a:prstGeom>
          <a:noFill/>
          <a:ln cap="flat" cmpd="sng" w="9525">
            <a:solidFill>
              <a:schemeClr val="dk2"/>
            </a:solidFill>
            <a:prstDash val="dash"/>
            <a:round/>
            <a:headEnd len="sm" w="sm" type="none"/>
            <a:tailEnd len="sm" w="sm" type="none"/>
          </a:ln>
        </p:spPr>
      </p:cxnSp>
      <p:cxnSp>
        <p:nvCxnSpPr>
          <p:cNvPr id="865" name="Google Shape;865;p89"/>
          <p:cNvCxnSpPr/>
          <p:nvPr/>
        </p:nvCxnSpPr>
        <p:spPr>
          <a:xfrm rot="10800000">
            <a:off x="2963975" y="2490175"/>
            <a:ext cx="2551500" cy="8100"/>
          </a:xfrm>
          <a:prstGeom prst="straightConnector1">
            <a:avLst/>
          </a:prstGeom>
          <a:noFill/>
          <a:ln cap="flat" cmpd="sng" w="9525">
            <a:solidFill>
              <a:schemeClr val="dk2"/>
            </a:solidFill>
            <a:prstDash val="dash"/>
            <a:round/>
            <a:headEnd len="sm" w="sm" type="none"/>
            <a:tailEnd len="sm" w="sm" type="none"/>
          </a:ln>
        </p:spPr>
      </p:cxnSp>
      <p:cxnSp>
        <p:nvCxnSpPr>
          <p:cNvPr id="866" name="Google Shape;866;p89"/>
          <p:cNvCxnSpPr/>
          <p:nvPr/>
        </p:nvCxnSpPr>
        <p:spPr>
          <a:xfrm rot="10800000">
            <a:off x="6136100" y="2477400"/>
            <a:ext cx="2511300" cy="0"/>
          </a:xfrm>
          <a:prstGeom prst="straightConnector1">
            <a:avLst/>
          </a:prstGeom>
          <a:noFill/>
          <a:ln cap="flat" cmpd="sng" w="9525">
            <a:solidFill>
              <a:schemeClr val="dk2"/>
            </a:solidFill>
            <a:prstDash val="dash"/>
            <a:round/>
            <a:headEnd len="sm" w="sm" type="none"/>
            <a:tailEnd len="sm" w="sm" type="none"/>
          </a:ln>
        </p:spPr>
      </p:cxnSp>
      <p:sp>
        <p:nvSpPr>
          <p:cNvPr id="867" name="Google Shape;867;p89"/>
          <p:cNvSpPr txBox="1"/>
          <p:nvPr/>
        </p:nvSpPr>
        <p:spPr>
          <a:xfrm>
            <a:off x="3465425" y="3678575"/>
            <a:ext cx="3874800" cy="323100"/>
          </a:xfrm>
          <a:prstGeom prst="rect">
            <a:avLst/>
          </a:prstGeom>
          <a:noFill/>
          <a:ln cap="flat" cmpd="sng" w="9525">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Arial"/>
                <a:ea typeface="Arial"/>
                <a:cs typeface="Arial"/>
                <a:sym typeface="Arial"/>
              </a:rPr>
              <a:t>2x10</a:t>
            </a:r>
            <a:r>
              <a:rPr b="0" baseline="30000" i="0" lang="en" sz="900" u="none" cap="none" strike="noStrike">
                <a:solidFill>
                  <a:schemeClr val="dk2"/>
                </a:solidFill>
                <a:latin typeface="Arial"/>
                <a:ea typeface="Arial"/>
                <a:cs typeface="Arial"/>
                <a:sym typeface="Arial"/>
              </a:rPr>
              <a:t>23</a:t>
            </a:r>
            <a:r>
              <a:rPr b="0" i="0" lang="en" sz="900" u="none" cap="none" strike="noStrike">
                <a:solidFill>
                  <a:schemeClr val="dk2"/>
                </a:solidFill>
                <a:latin typeface="Arial"/>
                <a:ea typeface="Arial"/>
                <a:cs typeface="Arial"/>
                <a:sym typeface="Arial"/>
              </a:rPr>
              <a:t> (quadrillion) FLOPS of compute budget for training ($3.5M)</a:t>
            </a:r>
            <a:endParaRPr b="0" i="0" sz="900" u="none" cap="none" strike="noStrike">
              <a:solidFill>
                <a:schemeClr val="dk2"/>
              </a:solidFill>
              <a:latin typeface="Arial"/>
              <a:ea typeface="Arial"/>
              <a:cs typeface="Arial"/>
              <a:sym typeface="Arial"/>
            </a:endParaRPr>
          </a:p>
        </p:txBody>
      </p:sp>
      <p:cxnSp>
        <p:nvCxnSpPr>
          <p:cNvPr id="868" name="Google Shape;868;p89"/>
          <p:cNvCxnSpPr/>
          <p:nvPr/>
        </p:nvCxnSpPr>
        <p:spPr>
          <a:xfrm flipH="1" rot="10800000">
            <a:off x="2988250" y="1097525"/>
            <a:ext cx="2505600" cy="1632900"/>
          </a:xfrm>
          <a:prstGeom prst="straightConnector1">
            <a:avLst/>
          </a:prstGeom>
          <a:noFill/>
          <a:ln cap="flat" cmpd="sng" w="38100">
            <a:solidFill>
              <a:schemeClr val="dk2"/>
            </a:solidFill>
            <a:prstDash val="dot"/>
            <a:round/>
            <a:headEnd len="sm" w="sm" type="none"/>
            <a:tailEnd len="sm" w="sm" type="none"/>
          </a:ln>
        </p:spPr>
      </p:cxnSp>
      <p:cxnSp>
        <p:nvCxnSpPr>
          <p:cNvPr id="869" name="Google Shape;869;p89"/>
          <p:cNvCxnSpPr/>
          <p:nvPr/>
        </p:nvCxnSpPr>
        <p:spPr>
          <a:xfrm flipH="1" rot="10800000">
            <a:off x="2972038" y="2069275"/>
            <a:ext cx="2548200" cy="1105800"/>
          </a:xfrm>
          <a:prstGeom prst="straightConnector1">
            <a:avLst/>
          </a:prstGeom>
          <a:noFill/>
          <a:ln cap="flat" cmpd="sng" w="38100">
            <a:solidFill>
              <a:schemeClr val="dk2"/>
            </a:solidFill>
            <a:prstDash val="dot"/>
            <a:round/>
            <a:headEnd len="sm" w="sm" type="none"/>
            <a:tailEnd len="sm" w="sm" type="none"/>
          </a:ln>
        </p:spPr>
      </p:cxnSp>
      <p:cxnSp>
        <p:nvCxnSpPr>
          <p:cNvPr id="870" name="Google Shape;870;p89"/>
          <p:cNvCxnSpPr/>
          <p:nvPr/>
        </p:nvCxnSpPr>
        <p:spPr>
          <a:xfrm flipH="1" rot="10800000">
            <a:off x="6128575" y="1497100"/>
            <a:ext cx="2501400" cy="1570500"/>
          </a:xfrm>
          <a:prstGeom prst="straightConnector1">
            <a:avLst/>
          </a:prstGeom>
          <a:noFill/>
          <a:ln cap="flat" cmpd="sng" w="38100">
            <a:solidFill>
              <a:schemeClr val="dk2"/>
            </a:solidFill>
            <a:prstDash val="dot"/>
            <a:round/>
            <a:headEnd len="sm" w="sm" type="none"/>
            <a:tailEnd len="sm" w="sm" type="none"/>
          </a:ln>
        </p:spPr>
      </p:cxnSp>
      <p:cxnSp>
        <p:nvCxnSpPr>
          <p:cNvPr id="871" name="Google Shape;871;p89"/>
          <p:cNvCxnSpPr/>
          <p:nvPr/>
        </p:nvCxnSpPr>
        <p:spPr>
          <a:xfrm flipH="1" rot="10800000">
            <a:off x="6948700" y="2842725"/>
            <a:ext cx="1692000" cy="567900"/>
          </a:xfrm>
          <a:prstGeom prst="straightConnector1">
            <a:avLst/>
          </a:prstGeom>
          <a:noFill/>
          <a:ln cap="flat" cmpd="sng" w="38100">
            <a:solidFill>
              <a:schemeClr val="dk2"/>
            </a:solidFill>
            <a:prstDash val="dot"/>
            <a:round/>
            <a:headEnd len="sm" w="sm" type="none"/>
            <a:tailEnd len="sm" w="sm" type="none"/>
          </a:ln>
        </p:spPr>
      </p:cxnSp>
      <p:cxnSp>
        <p:nvCxnSpPr>
          <p:cNvPr id="872" name="Google Shape;872;p89"/>
          <p:cNvCxnSpPr/>
          <p:nvPr/>
        </p:nvCxnSpPr>
        <p:spPr>
          <a:xfrm flipH="1" rot="10800000">
            <a:off x="179200" y="1654925"/>
            <a:ext cx="687000" cy="9600"/>
          </a:xfrm>
          <a:prstGeom prst="straightConnector1">
            <a:avLst/>
          </a:prstGeom>
          <a:noFill/>
          <a:ln cap="flat" cmpd="sng" w="38100">
            <a:solidFill>
              <a:schemeClr val="dk2"/>
            </a:solidFill>
            <a:prstDash val="dot"/>
            <a:round/>
            <a:headEnd len="sm" w="sm" type="none"/>
            <a:tailEnd len="sm" w="sm" type="none"/>
          </a:ln>
        </p:spPr>
      </p:cxnSp>
      <p:sp>
        <p:nvSpPr>
          <p:cNvPr id="873" name="Google Shape;873;p89"/>
          <p:cNvSpPr txBox="1"/>
          <p:nvPr/>
        </p:nvSpPr>
        <p:spPr>
          <a:xfrm>
            <a:off x="866200" y="1459625"/>
            <a:ext cx="380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Interval</a:t>
            </a:r>
            <a:endParaRPr b="0" i="0" sz="1400" u="none" cap="none" strike="noStrike">
              <a:solidFill>
                <a:srgbClr val="000000"/>
              </a:solidFill>
              <a:latin typeface="Arial"/>
              <a:ea typeface="Arial"/>
              <a:cs typeface="Arial"/>
              <a:sym typeface="Arial"/>
            </a:endParaRPr>
          </a:p>
        </p:txBody>
      </p:sp>
      <p:sp>
        <p:nvSpPr>
          <p:cNvPr id="874" name="Google Shape;874;p89"/>
          <p:cNvSpPr txBox="1"/>
          <p:nvPr/>
        </p:nvSpPr>
        <p:spPr>
          <a:xfrm>
            <a:off x="179200" y="1833675"/>
            <a:ext cx="3613500" cy="25551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1400" u="none" cap="none" strike="noStrike">
                <a:solidFill>
                  <a:srgbClr val="000000"/>
                </a:solidFill>
                <a:latin typeface="Arial"/>
                <a:ea typeface="Arial"/>
                <a:cs typeface="Arial"/>
                <a:sym typeface="Arial"/>
              </a:rPr>
              <a:t>$3.5M compute budget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1400" u="none" cap="none" strike="noStrike">
                <a:solidFill>
                  <a:srgbClr val="000000"/>
                </a:solidFill>
                <a:latin typeface="Arial"/>
                <a:ea typeface="Arial"/>
                <a:cs typeface="Arial"/>
                <a:sym typeface="Arial"/>
              </a:rPr>
              <a:t>1.3M A100 GPU hours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1400" u="none" cap="none" strike="noStrike">
                <a:solidFill>
                  <a:srgbClr val="000000"/>
                </a:solidFill>
                <a:latin typeface="Arial"/>
                <a:ea typeface="Arial"/>
                <a:cs typeface="Arial"/>
                <a:sym typeface="Arial"/>
              </a:rPr>
              <a:t>2x10</a:t>
            </a:r>
            <a:r>
              <a:rPr b="0" baseline="30000" i="0" lang="en" sz="1400" u="none" cap="none" strike="noStrike">
                <a:solidFill>
                  <a:srgbClr val="000000"/>
                </a:solidFill>
                <a:latin typeface="Arial"/>
                <a:ea typeface="Arial"/>
                <a:cs typeface="Arial"/>
                <a:sym typeface="Arial"/>
              </a:rPr>
              <a:t>23</a:t>
            </a:r>
            <a:r>
              <a:rPr b="0" i="0" lang="en" sz="1400" u="none" cap="none" strike="noStrike">
                <a:solidFill>
                  <a:srgbClr val="000000"/>
                </a:solidFill>
                <a:latin typeface="Arial"/>
                <a:ea typeface="Arial"/>
                <a:cs typeface="Arial"/>
                <a:sym typeface="Arial"/>
              </a:rPr>
              <a:t> FLOPS of compute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1400" u="none" cap="none" strike="noStrike">
                <a:solidFill>
                  <a:srgbClr val="000000"/>
                </a:solidFill>
                <a:latin typeface="Arial"/>
                <a:ea typeface="Arial"/>
                <a:cs typeface="Arial"/>
                <a:sym typeface="Arial"/>
              </a:rPr>
              <a:t>A100 has </a:t>
            </a:r>
            <a:r>
              <a:rPr b="0" i="0" lang="en" sz="1400" u="none" cap="none" strike="noStrike">
                <a:solidFill>
                  <a:schemeClr val="dk1"/>
                </a:solidFill>
                <a:latin typeface="Arial"/>
                <a:ea typeface="Arial"/>
                <a:cs typeface="Arial"/>
                <a:sym typeface="Arial"/>
              </a:rPr>
              <a:t>100TF/s (10</a:t>
            </a:r>
            <a:r>
              <a:rPr b="0" baseline="30000" i="0" lang="en" sz="1400" u="none" cap="none" strike="noStrike">
                <a:solidFill>
                  <a:schemeClr val="dk1"/>
                </a:solidFill>
                <a:latin typeface="Arial"/>
                <a:ea typeface="Arial"/>
                <a:cs typeface="Arial"/>
                <a:sym typeface="Arial"/>
              </a:rPr>
              <a:t>14</a:t>
            </a:r>
            <a:r>
              <a:rPr b="0" i="0" lang="en" sz="1400" u="none" cap="none" strike="noStrike">
                <a:solidFill>
                  <a:schemeClr val="dk1"/>
                </a:solidFill>
                <a:latin typeface="Arial"/>
                <a:ea typeface="Arial"/>
                <a:cs typeface="Arial"/>
                <a:sym typeface="Arial"/>
              </a:rPr>
              <a:t>): FP32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1400" u="none" cap="none" strike="noStrike">
                <a:solidFill>
                  <a:srgbClr val="000000"/>
                </a:solidFill>
                <a:latin typeface="Arial"/>
                <a:ea typeface="Arial"/>
                <a:cs typeface="Arial"/>
                <a:sym typeface="Arial"/>
              </a:rPr>
              <a:t>~100 machines X A100 has 100TF/s (10</a:t>
            </a:r>
            <a:r>
              <a:rPr b="0" baseline="30000" i="0" lang="en" sz="1400" u="none" cap="none" strike="noStrike">
                <a:solidFill>
                  <a:srgbClr val="000000"/>
                </a:solidFill>
                <a:latin typeface="Arial"/>
                <a:ea typeface="Arial"/>
                <a:cs typeface="Arial"/>
                <a:sym typeface="Arial"/>
              </a:rPr>
              <a:t>14</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1400" u="none" cap="none" strike="noStrike">
                <a:solidFill>
                  <a:schemeClr val="dk1"/>
                </a:solidFill>
                <a:latin typeface="Arial"/>
                <a:ea typeface="Arial"/>
                <a:cs typeface="Arial"/>
                <a:sym typeface="Arial"/>
              </a:rPr>
              <a:t>100 X 10</a:t>
            </a:r>
            <a:r>
              <a:rPr b="0" baseline="30000" i="0" lang="en" sz="1400" u="none" cap="none" strike="noStrike">
                <a:solidFill>
                  <a:schemeClr val="dk1"/>
                </a:solidFill>
                <a:latin typeface="Arial"/>
                <a:ea typeface="Arial"/>
                <a:cs typeface="Arial"/>
                <a:sym typeface="Arial"/>
              </a:rPr>
              <a:t>14</a:t>
            </a:r>
            <a:r>
              <a:rPr b="0" i="0" lang="en" sz="1400" u="none" cap="none" strike="noStrike">
                <a:solidFill>
                  <a:srgbClr val="000000"/>
                </a:solidFill>
                <a:latin typeface="Arial"/>
                <a:ea typeface="Arial"/>
                <a:cs typeface="Arial"/>
                <a:sym typeface="Arial"/>
              </a:rPr>
              <a:t> X 10</a:t>
            </a:r>
            <a:r>
              <a:rPr b="0" baseline="30000" i="0" lang="en" sz="1400" u="none" cap="none" strike="noStrike">
                <a:solidFill>
                  <a:srgbClr val="000000"/>
                </a:solidFill>
                <a:latin typeface="Arial"/>
                <a:ea typeface="Arial"/>
                <a:cs typeface="Arial"/>
                <a:sym typeface="Arial"/>
              </a:rPr>
              <a:t>7</a:t>
            </a:r>
            <a:r>
              <a:rPr b="0" i="0" lang="en" sz="1400" u="none" cap="none" strike="noStrike">
                <a:solidFill>
                  <a:srgbClr val="000000"/>
                </a:solidFill>
                <a:latin typeface="Arial"/>
                <a:ea typeface="Arial"/>
                <a:cs typeface="Arial"/>
                <a:sym typeface="Arial"/>
              </a:rPr>
              <a:t> seconds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1400" u="none" cap="none" strike="noStrike">
                <a:solidFill>
                  <a:srgbClr val="000000"/>
                </a:solidFill>
                <a:latin typeface="Arial"/>
                <a:ea typeface="Arial"/>
                <a:cs typeface="Arial"/>
                <a:sym typeface="Arial"/>
              </a:rPr>
              <a:t>~100 machines (with 8 A100 GPUs)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NOTE: M2 GPU13.6 FP32 TFLOPS (RTX3060 has similar perf.)</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0"/>
          <p:cNvSpPr txBox="1"/>
          <p:nvPr>
            <p:ph type="title"/>
          </p:nvPr>
        </p:nvSpPr>
        <p:spPr>
          <a:xfrm>
            <a:off x="158708" y="90698"/>
            <a:ext cx="6540600" cy="330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970"/>
              <a:buFont typeface="Calibri"/>
              <a:buNone/>
            </a:pPr>
            <a:r>
              <a:rPr lang="en" sz="3600"/>
              <a:t>BloombergGPT: So what</a:t>
            </a:r>
            <a:endParaRPr sz="3600"/>
          </a:p>
        </p:txBody>
      </p:sp>
      <p:sp>
        <p:nvSpPr>
          <p:cNvPr id="881" name="Google Shape;881;p90"/>
          <p:cNvSpPr txBox="1"/>
          <p:nvPr/>
        </p:nvSpPr>
        <p:spPr>
          <a:xfrm>
            <a:off x="4329900" y="545850"/>
            <a:ext cx="481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[BloombergGPT ARXIV: </a:t>
            </a:r>
            <a:r>
              <a:rPr b="0" i="0" lang="en" sz="1400" u="sng" cap="none" strike="noStrike">
                <a:solidFill>
                  <a:schemeClr val="hlink"/>
                </a:solidFill>
                <a:latin typeface="Arial"/>
                <a:ea typeface="Arial"/>
                <a:cs typeface="Arial"/>
                <a:sym typeface="Arial"/>
                <a:hlinkClick r:id="rId3"/>
              </a:rPr>
              <a:t>https://arxiv.org/abs/2303.17564</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82" name="Google Shape;882;p90"/>
          <p:cNvSpPr txBox="1"/>
          <p:nvPr>
            <p:ph idx="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883" name="Google Shape;883;p90"/>
          <p:cNvSpPr txBox="1"/>
          <p:nvPr/>
        </p:nvSpPr>
        <p:spPr>
          <a:xfrm>
            <a:off x="272738" y="895750"/>
            <a:ext cx="8519100" cy="2024700"/>
          </a:xfrm>
          <a:prstGeom prst="rect">
            <a:avLst/>
          </a:prstGeom>
          <a:noFill/>
          <a:ln>
            <a:noFill/>
          </a:ln>
        </p:spPr>
        <p:txBody>
          <a:bodyPr anchorCtr="0" anchor="t" bIns="121900" lIns="121900" spcFirstLastPara="1" rIns="121900" wrap="square" tIns="121900">
            <a:spAutoFit/>
          </a:bodyPr>
          <a:lstStyle/>
          <a:p>
            <a:pPr indent="-203193" lvl="0" marL="237059" marR="0" rtl="0" algn="l">
              <a:lnSpc>
                <a:spcPct val="100000"/>
              </a:lnSpc>
              <a:spcBef>
                <a:spcPts val="1067"/>
              </a:spcBef>
              <a:spcAft>
                <a:spcPts val="0"/>
              </a:spcAft>
              <a:buClr>
                <a:srgbClr val="000000"/>
              </a:buClr>
              <a:buSzPts val="1600"/>
              <a:buFont typeface="Calibri"/>
              <a:buChar char="•"/>
            </a:pPr>
            <a:r>
              <a:rPr b="1" i="0" lang="en" sz="2133" u="none" cap="none" strike="noStrike">
                <a:solidFill>
                  <a:srgbClr val="262626"/>
                </a:solidFill>
                <a:latin typeface="Calibri"/>
                <a:ea typeface="Calibri"/>
                <a:cs typeface="Calibri"/>
                <a:sym typeface="Calibri"/>
              </a:rPr>
              <a:t>SO WHAT</a:t>
            </a:r>
            <a:endParaRPr b="1" i="0" sz="2133" u="none" cap="none" strike="noStrike">
              <a:solidFill>
                <a:srgbClr val="262626"/>
              </a:solidFill>
              <a:latin typeface="Calibri"/>
              <a:ea typeface="Calibri"/>
              <a:cs typeface="Calibri"/>
              <a:sym typeface="Calibri"/>
            </a:endParaRPr>
          </a:p>
          <a:p>
            <a:pPr indent="-253993" lvl="1" marL="694249" marR="0" rtl="0" algn="l">
              <a:lnSpc>
                <a:spcPct val="100000"/>
              </a:lnSpc>
              <a:spcBef>
                <a:spcPts val="1067"/>
              </a:spcBef>
              <a:spcAft>
                <a:spcPts val="0"/>
              </a:spcAft>
              <a:buClr>
                <a:srgbClr val="000000"/>
              </a:buClr>
              <a:buSzPts val="1600"/>
              <a:buFont typeface="Arial"/>
              <a:buChar char="•"/>
            </a:pPr>
            <a:r>
              <a:rPr b="0" i="0" lang="en" sz="2133" u="none" cap="none" strike="noStrike">
                <a:solidFill>
                  <a:srgbClr val="262626"/>
                </a:solidFill>
                <a:latin typeface="Calibri"/>
                <a:ea typeface="Calibri"/>
                <a:cs typeface="Calibri"/>
                <a:sym typeface="Calibri"/>
              </a:rPr>
              <a:t>This domain-specific language model allows Bloomberg to develop </a:t>
            </a:r>
            <a:r>
              <a:rPr b="1" i="0" lang="en" sz="2133" u="none" cap="none" strike="noStrike">
                <a:solidFill>
                  <a:srgbClr val="262626"/>
                </a:solidFill>
                <a:latin typeface="Calibri"/>
                <a:ea typeface="Calibri"/>
                <a:cs typeface="Calibri"/>
                <a:sym typeface="Calibri"/>
              </a:rPr>
              <a:t>many new types of applications</a:t>
            </a:r>
            <a:r>
              <a:rPr b="0" i="0" lang="en" sz="2133" u="none" cap="none" strike="noStrike">
                <a:solidFill>
                  <a:srgbClr val="262626"/>
                </a:solidFill>
                <a:latin typeface="Calibri"/>
                <a:ea typeface="Calibri"/>
                <a:cs typeface="Calibri"/>
                <a:sym typeface="Calibri"/>
              </a:rPr>
              <a:t> and achieve much </a:t>
            </a:r>
            <a:r>
              <a:rPr b="1" i="0" lang="en" sz="2133" u="none" cap="none" strike="noStrike">
                <a:solidFill>
                  <a:srgbClr val="262626"/>
                </a:solidFill>
                <a:latin typeface="Calibri"/>
                <a:ea typeface="Calibri"/>
                <a:cs typeface="Calibri"/>
                <a:sym typeface="Calibri"/>
              </a:rPr>
              <a:t>higher performance</a:t>
            </a:r>
            <a:r>
              <a:rPr b="0" i="0" lang="en" sz="2133" u="none" cap="none" strike="noStrike">
                <a:solidFill>
                  <a:srgbClr val="262626"/>
                </a:solidFill>
                <a:latin typeface="Calibri"/>
                <a:ea typeface="Calibri"/>
                <a:cs typeface="Calibri"/>
                <a:sym typeface="Calibri"/>
              </a:rPr>
              <a:t> than with custom models for each application - </a:t>
            </a:r>
            <a:r>
              <a:rPr b="1" i="1" lang="en" sz="2133" u="none" cap="none" strike="noStrike">
                <a:solidFill>
                  <a:srgbClr val="262626"/>
                </a:solidFill>
                <a:latin typeface="Calibri"/>
                <a:ea typeface="Calibri"/>
                <a:cs typeface="Calibri"/>
                <a:sym typeface="Calibri"/>
              </a:rPr>
              <a:t>all with a faster time to market. </a:t>
            </a:r>
            <a:endParaRPr b="1" i="1" sz="2133" u="none" cap="none" strike="noStrike">
              <a:solidFill>
                <a:srgbClr val="262626"/>
              </a:solidFill>
              <a:latin typeface="Calibri"/>
              <a:ea typeface="Calibri"/>
              <a:cs typeface="Calibri"/>
              <a:sym typeface="Calibri"/>
            </a:endParaRPr>
          </a:p>
        </p:txBody>
      </p:sp>
      <p:sp>
        <p:nvSpPr>
          <p:cNvPr id="884" name="Google Shape;884;p90"/>
          <p:cNvSpPr/>
          <p:nvPr/>
        </p:nvSpPr>
        <p:spPr>
          <a:xfrm>
            <a:off x="597475" y="2920450"/>
            <a:ext cx="3673500" cy="294000"/>
          </a:xfrm>
          <a:prstGeom prst="flowChartAlternateProcess">
            <a:avLst/>
          </a:prstGeom>
          <a:solidFill>
            <a:srgbClr val="E2007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33"/>
              <a:buFont typeface="Arial"/>
              <a:buNone/>
            </a:pPr>
            <a:r>
              <a:rPr b="1" i="0" lang="en" sz="1733" u="none" cap="none" strike="noStrike">
                <a:solidFill>
                  <a:srgbClr val="FFFFFF"/>
                </a:solidFill>
                <a:latin typeface="Arial"/>
                <a:ea typeface="Arial"/>
                <a:cs typeface="Arial"/>
                <a:sym typeface="Arial"/>
              </a:rPr>
              <a:t>sentiment analysis</a:t>
            </a:r>
            <a:endParaRPr b="1" i="0" sz="1733" u="none" cap="none" strike="noStrike">
              <a:solidFill>
                <a:srgbClr val="FFFFFF"/>
              </a:solidFill>
              <a:latin typeface="Arial"/>
              <a:ea typeface="Arial"/>
              <a:cs typeface="Arial"/>
              <a:sym typeface="Arial"/>
            </a:endParaRPr>
          </a:p>
        </p:txBody>
      </p:sp>
      <p:sp>
        <p:nvSpPr>
          <p:cNvPr id="885" name="Google Shape;885;p90"/>
          <p:cNvSpPr/>
          <p:nvPr/>
        </p:nvSpPr>
        <p:spPr>
          <a:xfrm>
            <a:off x="5197503" y="2920450"/>
            <a:ext cx="3673500" cy="294000"/>
          </a:xfrm>
          <a:prstGeom prst="flowChartAlternateProcess">
            <a:avLst/>
          </a:prstGeom>
          <a:solidFill>
            <a:srgbClr val="E2007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33"/>
              <a:buFont typeface="Arial"/>
              <a:buNone/>
            </a:pPr>
            <a:r>
              <a:rPr b="1" i="0" lang="en" sz="1733" u="none" cap="none" strike="noStrike">
                <a:solidFill>
                  <a:srgbClr val="FFFFFF"/>
                </a:solidFill>
                <a:latin typeface="Arial"/>
                <a:ea typeface="Arial"/>
                <a:cs typeface="Arial"/>
                <a:sym typeface="Arial"/>
              </a:rPr>
              <a:t>auto entity recognition</a:t>
            </a:r>
            <a:endParaRPr b="1" i="0" sz="1733" u="none" cap="none" strike="noStrike">
              <a:solidFill>
                <a:srgbClr val="FFFFFF"/>
              </a:solidFill>
              <a:latin typeface="Arial"/>
              <a:ea typeface="Arial"/>
              <a:cs typeface="Arial"/>
              <a:sym typeface="Arial"/>
            </a:endParaRPr>
          </a:p>
        </p:txBody>
      </p:sp>
      <p:sp>
        <p:nvSpPr>
          <p:cNvPr id="886" name="Google Shape;886;p90"/>
          <p:cNvSpPr/>
          <p:nvPr/>
        </p:nvSpPr>
        <p:spPr>
          <a:xfrm>
            <a:off x="597475" y="3459487"/>
            <a:ext cx="3673500" cy="294000"/>
          </a:xfrm>
          <a:prstGeom prst="flowChartAlternateProcess">
            <a:avLst/>
          </a:prstGeom>
          <a:solidFill>
            <a:srgbClr val="E2007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33"/>
              <a:buFont typeface="Arial"/>
              <a:buNone/>
            </a:pPr>
            <a:r>
              <a:rPr b="1" i="0" lang="en" sz="1733" u="none" cap="none" strike="noStrike">
                <a:solidFill>
                  <a:srgbClr val="FFFFFF"/>
                </a:solidFill>
                <a:latin typeface="Arial"/>
                <a:ea typeface="Arial"/>
                <a:cs typeface="Arial"/>
                <a:sym typeface="Arial"/>
              </a:rPr>
              <a:t>answering financial questions</a:t>
            </a:r>
            <a:endParaRPr b="1" i="0" sz="1733" u="none" cap="none" strike="noStrike">
              <a:solidFill>
                <a:srgbClr val="FFFFFF"/>
              </a:solidFill>
              <a:latin typeface="Arial"/>
              <a:ea typeface="Arial"/>
              <a:cs typeface="Arial"/>
              <a:sym typeface="Arial"/>
            </a:endParaRPr>
          </a:p>
        </p:txBody>
      </p:sp>
      <p:sp>
        <p:nvSpPr>
          <p:cNvPr id="887" name="Google Shape;887;p90"/>
          <p:cNvSpPr/>
          <p:nvPr/>
        </p:nvSpPr>
        <p:spPr>
          <a:xfrm>
            <a:off x="5197503" y="3423354"/>
            <a:ext cx="3673500" cy="294000"/>
          </a:xfrm>
          <a:prstGeom prst="flowChartAlternateProcess">
            <a:avLst/>
          </a:prstGeom>
          <a:solidFill>
            <a:srgbClr val="E2007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33"/>
              <a:buFont typeface="Arial"/>
              <a:buNone/>
            </a:pPr>
            <a:r>
              <a:rPr b="1" i="0" lang="en" sz="1733" u="none" cap="none" strike="noStrike">
                <a:solidFill>
                  <a:srgbClr val="FFFFFF"/>
                </a:solidFill>
                <a:latin typeface="Arial"/>
                <a:ea typeface="Arial"/>
                <a:cs typeface="Arial"/>
                <a:sym typeface="Arial"/>
              </a:rPr>
              <a:t>summarization</a:t>
            </a:r>
            <a:endParaRPr b="1" i="0" sz="1733" u="none" cap="none" strike="noStrike">
              <a:solidFill>
                <a:srgbClr val="FFFFFF"/>
              </a:solidFill>
              <a:latin typeface="Arial"/>
              <a:ea typeface="Arial"/>
              <a:cs typeface="Arial"/>
              <a:sym typeface="Arial"/>
            </a:endParaRPr>
          </a:p>
        </p:txBody>
      </p:sp>
      <p:sp>
        <p:nvSpPr>
          <p:cNvPr id="888" name="Google Shape;888;p90"/>
          <p:cNvSpPr/>
          <p:nvPr/>
        </p:nvSpPr>
        <p:spPr>
          <a:xfrm>
            <a:off x="2905780" y="3922325"/>
            <a:ext cx="3673500" cy="294000"/>
          </a:xfrm>
          <a:prstGeom prst="flowChartAlternateProcess">
            <a:avLst/>
          </a:prstGeom>
          <a:solidFill>
            <a:srgbClr val="E2007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33"/>
              <a:buFont typeface="Arial"/>
              <a:buNone/>
            </a:pPr>
            <a:r>
              <a:rPr b="1" i="0" lang="en" sz="1733" u="none" cap="none" strike="noStrike">
                <a:solidFill>
                  <a:srgbClr val="FFFFFF"/>
                </a:solidFill>
                <a:latin typeface="Arial"/>
                <a:ea typeface="Arial"/>
                <a:cs typeface="Arial"/>
                <a:sym typeface="Arial"/>
              </a:rPr>
              <a:t>headline generation</a:t>
            </a:r>
            <a:endParaRPr b="1" i="0" sz="1733" u="none" cap="none" strike="noStrike">
              <a:solidFill>
                <a:srgbClr val="FFFFFF"/>
              </a:solidFill>
              <a:latin typeface="Arial"/>
              <a:ea typeface="Arial"/>
              <a:cs typeface="Arial"/>
              <a:sym typeface="Arial"/>
            </a:endParaRPr>
          </a:p>
        </p:txBody>
      </p:sp>
      <p:sp>
        <p:nvSpPr>
          <p:cNvPr id="889" name="Google Shape;889;p90"/>
          <p:cNvSpPr txBox="1"/>
          <p:nvPr/>
        </p:nvSpPr>
        <p:spPr>
          <a:xfrm>
            <a:off x="3984554" y="4994950"/>
            <a:ext cx="4886700" cy="8211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867"/>
              <a:buFont typeface="Arial"/>
              <a:buNone/>
            </a:pPr>
            <a:r>
              <a:rPr b="0" i="0" lang="en" sz="1867" u="none" cap="none" strike="noStrike">
                <a:solidFill>
                  <a:srgbClr val="000000"/>
                </a:solidFill>
                <a:latin typeface="Calibri"/>
                <a:ea typeface="Calibri"/>
                <a:cs typeface="Calibri"/>
                <a:sym typeface="Calibri"/>
              </a:rPr>
              <a:t>[BloombergGPT ARXIV: </a:t>
            </a:r>
            <a:r>
              <a:rPr b="0" i="0" lang="en" sz="1867" u="sng" cap="none" strike="noStrike">
                <a:solidFill>
                  <a:srgbClr val="E20074"/>
                </a:solidFill>
                <a:latin typeface="Calibri"/>
                <a:ea typeface="Calibri"/>
                <a:cs typeface="Calibri"/>
                <a:sym typeface="Calibri"/>
                <a:hlinkClick r:id="rId4">
                  <a:extLst>
                    <a:ext uri="{A12FA001-AC4F-418D-AE19-62706E023703}">
                      <ahyp:hlinkClr val="tx"/>
                    </a:ext>
                  </a:extLst>
                </a:hlinkClick>
              </a:rPr>
              <a:t>https://arxiv.org/abs/2303.17564</a:t>
            </a:r>
            <a:r>
              <a:rPr b="0" i="0" lang="en" sz="1867" u="none" cap="none" strike="noStrike">
                <a:solidFill>
                  <a:srgbClr val="000000"/>
                </a:solidFill>
                <a:latin typeface="Calibri"/>
                <a:ea typeface="Calibri"/>
                <a:cs typeface="Calibri"/>
                <a:sym typeface="Calibri"/>
              </a:rPr>
              <a:t> ]</a:t>
            </a:r>
            <a:endParaRPr b="0" i="0" sz="1867"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1"/>
          <p:cNvSpPr txBox="1"/>
          <p:nvPr>
            <p:ph type="title"/>
          </p:nvPr>
        </p:nvSpPr>
        <p:spPr>
          <a:xfrm>
            <a:off x="158700" y="90700"/>
            <a:ext cx="8808900" cy="330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970"/>
              <a:buFont typeface="Calibri"/>
              <a:buNone/>
            </a:pPr>
            <a:r>
              <a:rPr lang="en" sz="2300"/>
              <a:t>Xfinance LLM 13B Outperforms BloombergGPT</a:t>
            </a:r>
            <a:endParaRPr sz="2300"/>
          </a:p>
        </p:txBody>
      </p:sp>
      <p:sp>
        <p:nvSpPr>
          <p:cNvPr id="896" name="Google Shape;896;p91"/>
          <p:cNvSpPr txBox="1"/>
          <p:nvPr>
            <p:ph idx="12" type="sldNum"/>
          </p:nvPr>
        </p:nvSpPr>
        <p:spPr>
          <a:xfrm>
            <a:off x="8188725" y="4829456"/>
            <a:ext cx="279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897" name="Google Shape;897;p91"/>
          <p:cNvSpPr txBox="1"/>
          <p:nvPr/>
        </p:nvSpPr>
        <p:spPr>
          <a:xfrm>
            <a:off x="110050" y="705125"/>
            <a:ext cx="8808900" cy="1927200"/>
          </a:xfrm>
          <a:prstGeom prst="rect">
            <a:avLst/>
          </a:prstGeom>
          <a:noFill/>
          <a:ln>
            <a:noFill/>
          </a:ln>
        </p:spPr>
        <p:txBody>
          <a:bodyPr anchorCtr="0" anchor="t" bIns="45700" lIns="91425" spcFirstLastPara="1" rIns="91425" wrap="square" tIns="45700">
            <a:noAutofit/>
          </a:bodyPr>
          <a:lstStyle/>
          <a:p>
            <a:pPr indent="-182026" lvl="0" marL="237059" marR="0" rtl="0" algn="l">
              <a:lnSpc>
                <a:spcPct val="100000"/>
              </a:lnSpc>
              <a:spcBef>
                <a:spcPts val="0"/>
              </a:spcBef>
              <a:spcAft>
                <a:spcPts val="0"/>
              </a:spcAft>
              <a:buClr>
                <a:srgbClr val="000000"/>
              </a:buClr>
              <a:buSzPts val="1200"/>
              <a:buFont typeface="Noto Sans Symbols"/>
              <a:buChar char="•"/>
            </a:pPr>
            <a:r>
              <a:rPr b="1" i="0" lang="en" sz="1800" u="none" cap="none" strike="noStrike">
                <a:solidFill>
                  <a:srgbClr val="000000"/>
                </a:solidFill>
                <a:latin typeface="Arial"/>
                <a:ea typeface="Arial"/>
                <a:cs typeface="Arial"/>
                <a:sym typeface="Arial"/>
              </a:rPr>
              <a:t>Perform both unsupervised fine-tuning and instruction fine-tuning on the LLaMA 13B model (Stockastic.AI)</a:t>
            </a:r>
            <a:endParaRPr b="0" i="0" sz="2400" u="none" cap="none" strike="noStrike">
              <a:solidFill>
                <a:srgbClr val="000000"/>
              </a:solidFill>
              <a:latin typeface="Arial"/>
              <a:ea typeface="Arial"/>
              <a:cs typeface="Arial"/>
              <a:sym typeface="Arial"/>
            </a:endParaRPr>
          </a:p>
        </p:txBody>
      </p:sp>
      <p:sp>
        <p:nvSpPr>
          <p:cNvPr id="898" name="Google Shape;898;p91"/>
          <p:cNvSpPr txBox="1"/>
          <p:nvPr/>
        </p:nvSpPr>
        <p:spPr>
          <a:xfrm>
            <a:off x="255225" y="1660163"/>
            <a:ext cx="1142400" cy="851400"/>
          </a:xfrm>
          <a:prstGeom prst="rect">
            <a:avLst/>
          </a:prstGeom>
          <a:solidFill>
            <a:srgbClr val="F2F2F2"/>
          </a:solid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577"/>
              <a:buFont typeface="Arial"/>
              <a:buNone/>
            </a:pPr>
            <a:r>
              <a:rPr b="1" i="0" lang="en" sz="1577" u="none" cap="none" strike="noStrike">
                <a:solidFill>
                  <a:srgbClr val="44403C"/>
                </a:solidFill>
                <a:latin typeface="Montserrat"/>
                <a:ea typeface="Montserrat"/>
                <a:cs typeface="Montserrat"/>
                <a:sym typeface="Montserrat"/>
              </a:rPr>
              <a:t>LLaMA 13B model</a:t>
            </a:r>
            <a:endParaRPr b="1" i="0" sz="1577" u="none" cap="none" strike="noStrike">
              <a:solidFill>
                <a:srgbClr val="000000"/>
              </a:solidFill>
              <a:latin typeface="Arial"/>
              <a:ea typeface="Arial"/>
              <a:cs typeface="Arial"/>
              <a:sym typeface="Arial"/>
            </a:endParaRPr>
          </a:p>
        </p:txBody>
      </p:sp>
      <p:cxnSp>
        <p:nvCxnSpPr>
          <p:cNvPr id="899" name="Google Shape;899;p91"/>
          <p:cNvCxnSpPr>
            <a:stCxn id="898" idx="3"/>
            <a:endCxn id="900" idx="1"/>
          </p:cNvCxnSpPr>
          <p:nvPr/>
        </p:nvCxnSpPr>
        <p:spPr>
          <a:xfrm>
            <a:off x="1397625" y="2085863"/>
            <a:ext cx="391500" cy="300"/>
          </a:xfrm>
          <a:prstGeom prst="straightConnector1">
            <a:avLst/>
          </a:prstGeom>
          <a:noFill/>
          <a:ln cap="flat" cmpd="sng" w="25400">
            <a:solidFill>
              <a:srgbClr val="FF854F"/>
            </a:solidFill>
            <a:prstDash val="solid"/>
            <a:round/>
            <a:headEnd len="sm" w="sm" type="none"/>
            <a:tailEnd len="med" w="med" type="triangle"/>
          </a:ln>
          <a:effectLst>
            <a:outerShdw blurRad="40000" rotWithShape="0" dir="5400000" dist="20000">
              <a:srgbClr val="000000">
                <a:alpha val="36860"/>
              </a:srgbClr>
            </a:outerShdw>
          </a:effectLst>
        </p:spPr>
      </p:cxnSp>
      <p:sp>
        <p:nvSpPr>
          <p:cNvPr id="900" name="Google Shape;900;p91"/>
          <p:cNvSpPr/>
          <p:nvPr/>
        </p:nvSpPr>
        <p:spPr>
          <a:xfrm>
            <a:off x="1789125" y="1667750"/>
            <a:ext cx="7070700" cy="836700"/>
          </a:xfrm>
          <a:prstGeom prst="rect">
            <a:avLst/>
          </a:prstGeom>
          <a:solidFill>
            <a:srgbClr val="61B6D0"/>
          </a:solidFill>
          <a:ln cap="flat" cmpd="sng" w="25400">
            <a:solidFill>
              <a:srgbClr val="284C57"/>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89"/>
              <a:buFont typeface="Arial"/>
              <a:buNone/>
            </a:pPr>
            <a:r>
              <a:t/>
            </a:r>
            <a:endParaRPr b="0" i="0" sz="2489" u="none" cap="none" strike="noStrike">
              <a:solidFill>
                <a:srgbClr val="FFFFFF"/>
              </a:solidFill>
              <a:latin typeface="Arial"/>
              <a:ea typeface="Arial"/>
              <a:cs typeface="Arial"/>
              <a:sym typeface="Arial"/>
            </a:endParaRPr>
          </a:p>
        </p:txBody>
      </p:sp>
      <p:sp>
        <p:nvSpPr>
          <p:cNvPr id="901" name="Google Shape;901;p91"/>
          <p:cNvSpPr txBox="1"/>
          <p:nvPr/>
        </p:nvSpPr>
        <p:spPr>
          <a:xfrm>
            <a:off x="1913800" y="1790750"/>
            <a:ext cx="2975100" cy="516300"/>
          </a:xfrm>
          <a:prstGeom prst="rect">
            <a:avLst/>
          </a:prstGeom>
          <a:solidFill>
            <a:srgbClr val="F2F2F2"/>
          </a:solid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77"/>
              <a:buFont typeface="Arial"/>
              <a:buNone/>
            </a:pPr>
            <a:r>
              <a:rPr b="0" i="0" lang="en" sz="1277" u="none" cap="none" strike="noStrike">
                <a:solidFill>
                  <a:srgbClr val="44403C"/>
                </a:solidFill>
                <a:latin typeface="Montserrat"/>
                <a:ea typeface="Montserrat"/>
                <a:cs typeface="Montserrat"/>
                <a:sym typeface="Montserrat"/>
              </a:rPr>
              <a:t>Fine-tune with Self-supervised</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77"/>
              <a:buFont typeface="Arial"/>
              <a:buNone/>
            </a:pPr>
            <a:r>
              <a:rPr b="0" i="0" lang="en" sz="1277" u="none" cap="none" strike="noStrike">
                <a:solidFill>
                  <a:srgbClr val="44403C"/>
                </a:solidFill>
                <a:latin typeface="Montserrat"/>
                <a:ea typeface="Montserrat"/>
                <a:cs typeface="Montserrat"/>
                <a:sym typeface="Montserrat"/>
              </a:rPr>
              <a:t>using finance articles</a:t>
            </a:r>
            <a:endParaRPr b="0" i="0" sz="1277" u="none" cap="none" strike="noStrike">
              <a:solidFill>
                <a:srgbClr val="000000"/>
              </a:solidFill>
              <a:latin typeface="Arial"/>
              <a:ea typeface="Arial"/>
              <a:cs typeface="Arial"/>
              <a:sym typeface="Arial"/>
            </a:endParaRPr>
          </a:p>
        </p:txBody>
      </p:sp>
      <p:sp>
        <p:nvSpPr>
          <p:cNvPr id="902" name="Google Shape;902;p91"/>
          <p:cNvSpPr txBox="1"/>
          <p:nvPr/>
        </p:nvSpPr>
        <p:spPr>
          <a:xfrm>
            <a:off x="5405076" y="1790750"/>
            <a:ext cx="3394800" cy="516300"/>
          </a:xfrm>
          <a:prstGeom prst="rect">
            <a:avLst/>
          </a:prstGeom>
          <a:solidFill>
            <a:srgbClr val="F2F2F2"/>
          </a:solid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77"/>
              <a:buFont typeface="Arial"/>
              <a:buNone/>
            </a:pPr>
            <a:r>
              <a:rPr b="0" i="0" lang="en" sz="1277" u="none" cap="none" strike="noStrike">
                <a:solidFill>
                  <a:srgbClr val="44403C"/>
                </a:solidFill>
                <a:latin typeface="Montserrat"/>
                <a:ea typeface="Montserrat"/>
                <a:cs typeface="Montserrat"/>
                <a:sym typeface="Montserrat"/>
              </a:rPr>
              <a:t>Fine-tune with instruction examples</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77"/>
              <a:buFont typeface="Arial"/>
              <a:buNone/>
            </a:pPr>
            <a:r>
              <a:rPr b="0" i="0" lang="en" sz="1277" u="none" cap="none" strike="noStrike">
                <a:solidFill>
                  <a:srgbClr val="44403C"/>
                </a:solidFill>
                <a:latin typeface="Montserrat"/>
                <a:ea typeface="Montserrat"/>
                <a:cs typeface="Montserrat"/>
                <a:sym typeface="Montserrat"/>
              </a:rPr>
              <a:t>Based on Question-Answer pairs</a:t>
            </a:r>
            <a:endParaRPr b="0" i="0" sz="1277" u="none" cap="none" strike="noStrike">
              <a:solidFill>
                <a:srgbClr val="000000"/>
              </a:solidFill>
              <a:latin typeface="Arial"/>
              <a:ea typeface="Arial"/>
              <a:cs typeface="Arial"/>
              <a:sym typeface="Arial"/>
            </a:endParaRPr>
          </a:p>
        </p:txBody>
      </p:sp>
      <p:cxnSp>
        <p:nvCxnSpPr>
          <p:cNvPr id="903" name="Google Shape;903;p91"/>
          <p:cNvCxnSpPr>
            <a:stCxn id="901" idx="3"/>
            <a:endCxn id="902" idx="1"/>
          </p:cNvCxnSpPr>
          <p:nvPr/>
        </p:nvCxnSpPr>
        <p:spPr>
          <a:xfrm>
            <a:off x="4888900" y="2048900"/>
            <a:ext cx="516300" cy="0"/>
          </a:xfrm>
          <a:prstGeom prst="straightConnector1">
            <a:avLst/>
          </a:prstGeom>
          <a:noFill/>
          <a:ln cap="flat" cmpd="sng" w="25400">
            <a:solidFill>
              <a:srgbClr val="FF854F"/>
            </a:solidFill>
            <a:prstDash val="solid"/>
            <a:round/>
            <a:headEnd len="sm" w="sm" type="none"/>
            <a:tailEnd len="med" w="med" type="triangle"/>
          </a:ln>
          <a:effectLst>
            <a:outerShdw blurRad="40000" rotWithShape="0" dir="5400000" dist="20000">
              <a:srgbClr val="000000">
                <a:alpha val="36860"/>
              </a:srgbClr>
            </a:outerShdw>
          </a:effectLst>
        </p:spPr>
      </p:cxnSp>
      <p:sp>
        <p:nvSpPr>
          <p:cNvPr id="904" name="Google Shape;904;p91"/>
          <p:cNvSpPr txBox="1"/>
          <p:nvPr/>
        </p:nvSpPr>
        <p:spPr>
          <a:xfrm>
            <a:off x="502434" y="3788998"/>
            <a:ext cx="2181900" cy="8619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libri"/>
                <a:ea typeface="Calibri"/>
                <a:cs typeface="Calibri"/>
                <a:sym typeface="Calibri"/>
              </a:rPr>
              <a:t>25% of the size of BloombergGPT</a:t>
            </a:r>
            <a:endParaRPr b="1" i="0" sz="2000" u="none" cap="none" strike="noStrike">
              <a:solidFill>
                <a:srgbClr val="000000"/>
              </a:solidFill>
              <a:latin typeface="Arial"/>
              <a:ea typeface="Arial"/>
              <a:cs typeface="Arial"/>
              <a:sym typeface="Arial"/>
            </a:endParaRPr>
          </a:p>
        </p:txBody>
      </p:sp>
      <p:sp>
        <p:nvSpPr>
          <p:cNvPr id="905" name="Google Shape;905;p91"/>
          <p:cNvSpPr txBox="1"/>
          <p:nvPr/>
        </p:nvSpPr>
        <p:spPr>
          <a:xfrm>
            <a:off x="3245898" y="3796773"/>
            <a:ext cx="1977000" cy="8619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libri"/>
                <a:ea typeface="Calibri"/>
                <a:cs typeface="Calibri"/>
                <a:sym typeface="Calibri"/>
              </a:rPr>
              <a:t>1000x cheaper? Much more?</a:t>
            </a:r>
            <a:endParaRPr b="1" i="0" sz="2000" u="none" cap="none" strike="noStrike">
              <a:solidFill>
                <a:srgbClr val="000000"/>
              </a:solidFill>
              <a:latin typeface="Arial"/>
              <a:ea typeface="Arial"/>
              <a:cs typeface="Arial"/>
              <a:sym typeface="Arial"/>
            </a:endParaRPr>
          </a:p>
        </p:txBody>
      </p:sp>
      <p:sp>
        <p:nvSpPr>
          <p:cNvPr id="906" name="Google Shape;906;p91"/>
          <p:cNvSpPr txBox="1"/>
          <p:nvPr/>
        </p:nvSpPr>
        <p:spPr>
          <a:xfrm>
            <a:off x="6371193" y="3796773"/>
            <a:ext cx="2243100" cy="8619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libri"/>
                <a:ea typeface="Calibri"/>
                <a:cs typeface="Calibri"/>
                <a:sym typeface="Calibri"/>
              </a:rPr>
              <a:t>More Robust, easier to maintain</a:t>
            </a:r>
            <a:endParaRPr b="1" i="0" sz="2000" u="none" cap="none" strike="noStrike">
              <a:solidFill>
                <a:srgbClr val="000000"/>
              </a:solidFill>
              <a:latin typeface="Arial"/>
              <a:ea typeface="Arial"/>
              <a:cs typeface="Arial"/>
              <a:sym typeface="Arial"/>
            </a:endParaRPr>
          </a:p>
        </p:txBody>
      </p:sp>
      <p:sp>
        <p:nvSpPr>
          <p:cNvPr id="907" name="Google Shape;907;p91"/>
          <p:cNvSpPr txBox="1"/>
          <p:nvPr/>
        </p:nvSpPr>
        <p:spPr>
          <a:xfrm>
            <a:off x="4249035" y="5443275"/>
            <a:ext cx="7150500" cy="7251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956"/>
              <a:buFont typeface="Arial"/>
              <a:buNone/>
            </a:pPr>
            <a:r>
              <a:rPr b="0" i="0" lang="en" sz="1956" u="none" cap="none" strike="noStrike">
                <a:solidFill>
                  <a:srgbClr val="000000"/>
                </a:solidFill>
                <a:latin typeface="Arial"/>
                <a:ea typeface="Arial"/>
                <a:cs typeface="Arial"/>
                <a:sym typeface="Arial"/>
              </a:rPr>
              <a:t> Src 5/2023: </a:t>
            </a:r>
            <a:r>
              <a:rPr b="0" i="0" lang="en" sz="1956" u="sng" cap="none" strike="noStrike">
                <a:solidFill>
                  <a:srgbClr val="000000"/>
                </a:solidFill>
                <a:latin typeface="Arial"/>
                <a:ea typeface="Arial"/>
                <a:cs typeface="Arial"/>
                <a:sym typeface="Arial"/>
                <a:hlinkClick r:id="rId3">
                  <a:extLst>
                    <a:ext uri="{A12FA001-AC4F-418D-AE19-62706E023703}">
                      <ahyp:hlinkClr val="tx"/>
                    </a:ext>
                  </a:extLst>
                </a:hlinkClick>
              </a:rPr>
              <a:t>https://www.stochastic.ai/blog/xfinance-vs-bloomberg-gpt</a:t>
            </a:r>
            <a:r>
              <a:rPr b="0" i="0" lang="en" sz="1956"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p:txBody>
      </p:sp>
      <p:sp>
        <p:nvSpPr>
          <p:cNvPr id="908" name="Google Shape;908;p91"/>
          <p:cNvSpPr txBox="1"/>
          <p:nvPr/>
        </p:nvSpPr>
        <p:spPr>
          <a:xfrm>
            <a:off x="186250" y="2571750"/>
            <a:ext cx="8583600" cy="1062000"/>
          </a:xfrm>
          <a:prstGeom prst="rect">
            <a:avLst/>
          </a:prstGeom>
          <a:noFill/>
          <a:ln>
            <a:noFill/>
          </a:ln>
        </p:spPr>
        <p:txBody>
          <a:bodyPr anchorCtr="0" anchor="t" bIns="91425" lIns="91425" spcFirstLastPara="1" rIns="91425" wrap="square" tIns="91425">
            <a:spAutoFit/>
          </a:bodyPr>
          <a:lstStyle/>
          <a:p>
            <a:pPr indent="-188376" lvl="0" marL="237059" marR="0" rtl="0" algn="l">
              <a:lnSpc>
                <a:spcPct val="100000"/>
              </a:lnSpc>
              <a:spcBef>
                <a:spcPts val="0"/>
              </a:spcBef>
              <a:spcAft>
                <a:spcPts val="0"/>
              </a:spcAft>
              <a:buClr>
                <a:schemeClr val="dk1"/>
              </a:buClr>
              <a:buSzPts val="1300"/>
              <a:buFont typeface="Noto Sans Symbols"/>
              <a:buChar char="•"/>
            </a:pPr>
            <a:r>
              <a:rPr b="0" i="0" lang="en" sz="1900" u="none" cap="none" strike="noStrike">
                <a:solidFill>
                  <a:schemeClr val="dk1"/>
                </a:solidFill>
                <a:latin typeface="Arial"/>
                <a:ea typeface="Arial"/>
                <a:cs typeface="Arial"/>
                <a:sym typeface="Arial"/>
              </a:rPr>
              <a:t>Fine-tuning on a GCP cluster of 8 A100 80GB GPUs over 24 hours </a:t>
            </a:r>
            <a:r>
              <a:rPr b="1" i="0" lang="en" sz="1900" u="none" cap="none" strike="noStrike">
                <a:solidFill>
                  <a:schemeClr val="dk1"/>
                </a:solidFill>
                <a:latin typeface="Arial"/>
                <a:ea typeface="Arial"/>
                <a:cs typeface="Arial"/>
                <a:sym typeface="Arial"/>
              </a:rPr>
              <a:t>at a cost of $1,000</a:t>
            </a:r>
            <a:endParaRPr b="1" i="0" sz="1900" u="none" cap="none" strike="noStrike">
              <a:solidFill>
                <a:schemeClr val="dk1"/>
              </a:solidFill>
              <a:latin typeface="Arial"/>
              <a:ea typeface="Arial"/>
              <a:cs typeface="Arial"/>
              <a:sym typeface="Arial"/>
            </a:endParaRPr>
          </a:p>
          <a:p>
            <a:pPr indent="-188376" lvl="0" marL="237059" marR="0" rtl="0" algn="l">
              <a:lnSpc>
                <a:spcPct val="100000"/>
              </a:lnSpc>
              <a:spcBef>
                <a:spcPts val="0"/>
              </a:spcBef>
              <a:spcAft>
                <a:spcPts val="0"/>
              </a:spcAft>
              <a:buClr>
                <a:schemeClr val="dk1"/>
              </a:buClr>
              <a:buSzPts val="1300"/>
              <a:buFont typeface="Noto Sans Symbols"/>
              <a:buChar char="•"/>
            </a:pPr>
            <a:r>
              <a:rPr b="0" i="0" lang="en" sz="1900" u="none" cap="none" strike="noStrike">
                <a:solidFill>
                  <a:schemeClr val="dk1"/>
                </a:solidFill>
                <a:latin typeface="Arial"/>
                <a:ea typeface="Arial"/>
                <a:cs typeface="Arial"/>
                <a:sym typeface="Arial"/>
              </a:rPr>
              <a:t>Outperforms BloombergGPT on a range of financial applications</a:t>
            </a:r>
            <a:endParaRPr b="0" i="0" sz="1900" u="none" cap="none" strike="noStrike">
              <a:solidFill>
                <a:schemeClr val="dk1"/>
              </a:solidFill>
              <a:latin typeface="Arial"/>
              <a:ea typeface="Arial"/>
              <a:cs typeface="Arial"/>
              <a:sym typeface="Arial"/>
            </a:endParaRPr>
          </a:p>
        </p:txBody>
      </p:sp>
      <p:sp>
        <p:nvSpPr>
          <p:cNvPr id="909" name="Google Shape;909;p91"/>
          <p:cNvSpPr txBox="1"/>
          <p:nvPr>
            <p:ph idx="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92"/>
          <p:cNvSpPr txBox="1"/>
          <p:nvPr>
            <p:ph idx="12" type="sldNum"/>
          </p:nvPr>
        </p:nvSpPr>
        <p:spPr>
          <a:xfrm>
            <a:off x="6141544" y="3622092"/>
            <a:ext cx="209400" cy="2055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cxnSp>
        <p:nvCxnSpPr>
          <p:cNvPr id="915" name="Google Shape;915;p92"/>
          <p:cNvCxnSpPr/>
          <p:nvPr/>
        </p:nvCxnSpPr>
        <p:spPr>
          <a:xfrm>
            <a:off x="3053625" y="1082688"/>
            <a:ext cx="0" cy="3421500"/>
          </a:xfrm>
          <a:prstGeom prst="straightConnector1">
            <a:avLst/>
          </a:prstGeom>
          <a:noFill/>
          <a:ln cap="flat" cmpd="sng" w="28575">
            <a:solidFill>
              <a:srgbClr val="0B5394"/>
            </a:solidFill>
            <a:prstDash val="solid"/>
            <a:round/>
            <a:headEnd len="med" w="med" type="oval"/>
            <a:tailEnd len="med" w="med" type="oval"/>
          </a:ln>
        </p:spPr>
      </p:cxnSp>
      <p:cxnSp>
        <p:nvCxnSpPr>
          <p:cNvPr id="916" name="Google Shape;916;p92"/>
          <p:cNvCxnSpPr/>
          <p:nvPr/>
        </p:nvCxnSpPr>
        <p:spPr>
          <a:xfrm>
            <a:off x="6099925" y="1082688"/>
            <a:ext cx="0" cy="3421500"/>
          </a:xfrm>
          <a:prstGeom prst="straightConnector1">
            <a:avLst/>
          </a:prstGeom>
          <a:noFill/>
          <a:ln cap="flat" cmpd="sng" w="28575">
            <a:solidFill>
              <a:srgbClr val="0B5394"/>
            </a:solidFill>
            <a:prstDash val="solid"/>
            <a:round/>
            <a:headEnd len="med" w="med" type="oval"/>
            <a:tailEnd len="med" w="med" type="oval"/>
          </a:ln>
        </p:spPr>
      </p:cxnSp>
      <p:sp>
        <p:nvSpPr>
          <p:cNvPr id="917" name="Google Shape;917;p92"/>
          <p:cNvSpPr txBox="1"/>
          <p:nvPr/>
        </p:nvSpPr>
        <p:spPr>
          <a:xfrm>
            <a:off x="0" y="1165875"/>
            <a:ext cx="30537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accent1"/>
                </a:solidFill>
                <a:latin typeface="Century Gothic"/>
                <a:ea typeface="Century Gothic"/>
                <a:cs typeface="Century Gothic"/>
                <a:sym typeface="Century Gothic"/>
              </a:rPr>
              <a:t>The </a:t>
            </a:r>
            <a:r>
              <a:rPr b="1" i="0" lang="en" sz="2300" u="none" cap="none" strike="noStrike">
                <a:solidFill>
                  <a:schemeClr val="lt2"/>
                </a:solidFill>
                <a:latin typeface="Century Gothic"/>
                <a:ea typeface="Century Gothic"/>
                <a:cs typeface="Century Gothic"/>
                <a:sym typeface="Century Gothic"/>
              </a:rPr>
              <a:t>Good</a:t>
            </a:r>
            <a:endParaRPr b="0" i="0" sz="2300" u="none" cap="none" strike="noStrike">
              <a:solidFill>
                <a:schemeClr val="lt2"/>
              </a:solidFill>
              <a:latin typeface="Century Gothic"/>
              <a:ea typeface="Century Gothic"/>
              <a:cs typeface="Century Gothic"/>
              <a:sym typeface="Century Gothic"/>
            </a:endParaRPr>
          </a:p>
        </p:txBody>
      </p:sp>
      <p:sp>
        <p:nvSpPr>
          <p:cNvPr id="918" name="Google Shape;918;p92"/>
          <p:cNvSpPr txBox="1"/>
          <p:nvPr/>
        </p:nvSpPr>
        <p:spPr>
          <a:xfrm>
            <a:off x="3053700" y="1165875"/>
            <a:ext cx="30537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accent1"/>
                </a:solidFill>
                <a:latin typeface="Century Gothic"/>
                <a:ea typeface="Century Gothic"/>
                <a:cs typeface="Century Gothic"/>
                <a:sym typeface="Century Gothic"/>
              </a:rPr>
              <a:t>The </a:t>
            </a:r>
            <a:r>
              <a:rPr b="1" i="0" lang="en" sz="2300" u="none" cap="none" strike="noStrike">
                <a:solidFill>
                  <a:schemeClr val="lt2"/>
                </a:solidFill>
                <a:latin typeface="Century Gothic"/>
                <a:ea typeface="Century Gothic"/>
                <a:cs typeface="Century Gothic"/>
                <a:sym typeface="Century Gothic"/>
              </a:rPr>
              <a:t>Bad</a:t>
            </a:r>
            <a:endParaRPr b="0" i="0" sz="2300" u="none" cap="none" strike="noStrike">
              <a:solidFill>
                <a:schemeClr val="lt2"/>
              </a:solidFill>
              <a:latin typeface="Century Gothic"/>
              <a:ea typeface="Century Gothic"/>
              <a:cs typeface="Century Gothic"/>
              <a:sym typeface="Century Gothic"/>
            </a:endParaRPr>
          </a:p>
        </p:txBody>
      </p:sp>
      <p:sp>
        <p:nvSpPr>
          <p:cNvPr id="919" name="Google Shape;919;p92"/>
          <p:cNvSpPr txBox="1"/>
          <p:nvPr/>
        </p:nvSpPr>
        <p:spPr>
          <a:xfrm>
            <a:off x="6107475" y="1165875"/>
            <a:ext cx="30537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accent1"/>
                </a:solidFill>
                <a:latin typeface="Century Gothic"/>
                <a:ea typeface="Century Gothic"/>
                <a:cs typeface="Century Gothic"/>
                <a:sym typeface="Century Gothic"/>
              </a:rPr>
              <a:t>The </a:t>
            </a:r>
            <a:r>
              <a:rPr b="1" i="0" lang="en" sz="2300" u="none" cap="none" strike="noStrike">
                <a:solidFill>
                  <a:schemeClr val="lt2"/>
                </a:solidFill>
                <a:latin typeface="Century Gothic"/>
                <a:ea typeface="Century Gothic"/>
                <a:cs typeface="Century Gothic"/>
                <a:sym typeface="Century Gothic"/>
              </a:rPr>
              <a:t>Ugly</a:t>
            </a:r>
            <a:endParaRPr b="0" i="0" sz="2300" u="none" cap="none" strike="noStrike">
              <a:solidFill>
                <a:schemeClr val="lt2"/>
              </a:solidFill>
              <a:latin typeface="Century Gothic"/>
              <a:ea typeface="Century Gothic"/>
              <a:cs typeface="Century Gothic"/>
              <a:sym typeface="Century Gothic"/>
            </a:endParaRPr>
          </a:p>
        </p:txBody>
      </p:sp>
      <p:grpSp>
        <p:nvGrpSpPr>
          <p:cNvPr id="920" name="Google Shape;920;p92"/>
          <p:cNvGrpSpPr/>
          <p:nvPr/>
        </p:nvGrpSpPr>
        <p:grpSpPr>
          <a:xfrm>
            <a:off x="248225" y="1943714"/>
            <a:ext cx="2468500" cy="291025"/>
            <a:chOff x="355725" y="1943714"/>
            <a:chExt cx="2468500" cy="291025"/>
          </a:xfrm>
        </p:grpSpPr>
        <p:sp>
          <p:nvSpPr>
            <p:cNvPr id="921" name="Google Shape;921;p92"/>
            <p:cNvSpPr txBox="1"/>
            <p:nvPr/>
          </p:nvSpPr>
          <p:spPr>
            <a:xfrm>
              <a:off x="693625" y="1946875"/>
              <a:ext cx="2130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New Way to Search</a:t>
              </a:r>
              <a:endParaRPr b="1" i="0" sz="1200" u="none" cap="none" strike="noStrike">
                <a:solidFill>
                  <a:srgbClr val="073763"/>
                </a:solidFill>
                <a:latin typeface="Century Gothic"/>
                <a:ea typeface="Century Gothic"/>
                <a:cs typeface="Century Gothic"/>
                <a:sym typeface="Century Gothic"/>
              </a:endParaRPr>
            </a:p>
          </p:txBody>
        </p:sp>
        <p:pic>
          <p:nvPicPr>
            <p:cNvPr id="922" name="Google Shape;922;p92"/>
            <p:cNvPicPr preferRelativeResize="0"/>
            <p:nvPr/>
          </p:nvPicPr>
          <p:blipFill rotWithShape="1">
            <a:blip r:embed="rId3">
              <a:alphaModFix/>
            </a:blip>
            <a:srcRect b="0" l="0" r="0" t="0"/>
            <a:stretch/>
          </p:blipFill>
          <p:spPr>
            <a:xfrm>
              <a:off x="355725" y="1943714"/>
              <a:ext cx="229100" cy="291025"/>
            </a:xfrm>
            <a:prstGeom prst="rect">
              <a:avLst/>
            </a:prstGeom>
            <a:noFill/>
            <a:ln>
              <a:noFill/>
            </a:ln>
          </p:spPr>
        </p:pic>
      </p:grpSp>
      <p:grpSp>
        <p:nvGrpSpPr>
          <p:cNvPr id="923" name="Google Shape;923;p92"/>
          <p:cNvGrpSpPr/>
          <p:nvPr/>
        </p:nvGrpSpPr>
        <p:grpSpPr>
          <a:xfrm>
            <a:off x="248225" y="2367456"/>
            <a:ext cx="2468500" cy="503261"/>
            <a:chOff x="355725" y="2486464"/>
            <a:chExt cx="2468500" cy="503261"/>
          </a:xfrm>
        </p:grpSpPr>
        <p:sp>
          <p:nvSpPr>
            <p:cNvPr id="924" name="Google Shape;924;p92"/>
            <p:cNvSpPr txBox="1"/>
            <p:nvPr/>
          </p:nvSpPr>
          <p:spPr>
            <a:xfrm>
              <a:off x="693625" y="2489625"/>
              <a:ext cx="21306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Productivity increases for knowledge workers</a:t>
              </a:r>
              <a:endParaRPr b="1" i="0" sz="1200" u="none" cap="none" strike="noStrike">
                <a:solidFill>
                  <a:srgbClr val="073763"/>
                </a:solidFill>
                <a:latin typeface="Century Gothic"/>
                <a:ea typeface="Century Gothic"/>
                <a:cs typeface="Century Gothic"/>
                <a:sym typeface="Century Gothic"/>
              </a:endParaRPr>
            </a:p>
          </p:txBody>
        </p:sp>
        <p:pic>
          <p:nvPicPr>
            <p:cNvPr id="925" name="Google Shape;925;p92"/>
            <p:cNvPicPr preferRelativeResize="0"/>
            <p:nvPr/>
          </p:nvPicPr>
          <p:blipFill rotWithShape="1">
            <a:blip r:embed="rId3">
              <a:alphaModFix/>
            </a:blip>
            <a:srcRect b="0" l="0" r="0" t="0"/>
            <a:stretch/>
          </p:blipFill>
          <p:spPr>
            <a:xfrm>
              <a:off x="355725" y="2486464"/>
              <a:ext cx="229100" cy="291025"/>
            </a:xfrm>
            <a:prstGeom prst="rect">
              <a:avLst/>
            </a:prstGeom>
            <a:noFill/>
            <a:ln>
              <a:noFill/>
            </a:ln>
          </p:spPr>
        </p:pic>
      </p:grpSp>
      <p:grpSp>
        <p:nvGrpSpPr>
          <p:cNvPr id="926" name="Google Shape;926;p92"/>
          <p:cNvGrpSpPr/>
          <p:nvPr/>
        </p:nvGrpSpPr>
        <p:grpSpPr>
          <a:xfrm>
            <a:off x="248225" y="3095997"/>
            <a:ext cx="2729200" cy="291025"/>
            <a:chOff x="324425" y="3029214"/>
            <a:chExt cx="2729200" cy="291025"/>
          </a:xfrm>
        </p:grpSpPr>
        <p:sp>
          <p:nvSpPr>
            <p:cNvPr id="927" name="Google Shape;927;p92"/>
            <p:cNvSpPr txBox="1"/>
            <p:nvPr/>
          </p:nvSpPr>
          <p:spPr>
            <a:xfrm>
              <a:off x="662325" y="3032367"/>
              <a:ext cx="2391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Personalized Experiences</a:t>
              </a:r>
              <a:endParaRPr b="1" i="0" sz="1200" u="none" cap="none" strike="noStrike">
                <a:solidFill>
                  <a:srgbClr val="073763"/>
                </a:solidFill>
                <a:latin typeface="Century Gothic"/>
                <a:ea typeface="Century Gothic"/>
                <a:cs typeface="Century Gothic"/>
                <a:sym typeface="Century Gothic"/>
              </a:endParaRPr>
            </a:p>
          </p:txBody>
        </p:sp>
        <p:pic>
          <p:nvPicPr>
            <p:cNvPr id="928" name="Google Shape;928;p92"/>
            <p:cNvPicPr preferRelativeResize="0"/>
            <p:nvPr/>
          </p:nvPicPr>
          <p:blipFill rotWithShape="1">
            <a:blip r:embed="rId3">
              <a:alphaModFix/>
            </a:blip>
            <a:srcRect b="0" l="0" r="0" t="0"/>
            <a:stretch/>
          </p:blipFill>
          <p:spPr>
            <a:xfrm>
              <a:off x="324425" y="3029214"/>
              <a:ext cx="229100" cy="291025"/>
            </a:xfrm>
            <a:prstGeom prst="rect">
              <a:avLst/>
            </a:prstGeom>
            <a:noFill/>
            <a:ln>
              <a:noFill/>
            </a:ln>
          </p:spPr>
        </p:pic>
      </p:grpSp>
      <p:grpSp>
        <p:nvGrpSpPr>
          <p:cNvPr id="929" name="Google Shape;929;p92"/>
          <p:cNvGrpSpPr/>
          <p:nvPr/>
        </p:nvGrpSpPr>
        <p:grpSpPr>
          <a:xfrm>
            <a:off x="248225" y="3672139"/>
            <a:ext cx="2468500" cy="291025"/>
            <a:chOff x="355725" y="2486464"/>
            <a:chExt cx="2468500" cy="291025"/>
          </a:xfrm>
        </p:grpSpPr>
        <p:sp>
          <p:nvSpPr>
            <p:cNvPr id="930" name="Google Shape;930;p92"/>
            <p:cNvSpPr txBox="1"/>
            <p:nvPr/>
          </p:nvSpPr>
          <p:spPr>
            <a:xfrm>
              <a:off x="693625" y="2489625"/>
              <a:ext cx="2130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Variety of Applications</a:t>
              </a:r>
              <a:endParaRPr b="1" i="0" sz="1200" u="none" cap="none" strike="noStrike">
                <a:solidFill>
                  <a:srgbClr val="073763"/>
                </a:solidFill>
                <a:latin typeface="Century Gothic"/>
                <a:ea typeface="Century Gothic"/>
                <a:cs typeface="Century Gothic"/>
                <a:sym typeface="Century Gothic"/>
              </a:endParaRPr>
            </a:p>
          </p:txBody>
        </p:sp>
        <p:pic>
          <p:nvPicPr>
            <p:cNvPr id="931" name="Google Shape;931;p92"/>
            <p:cNvPicPr preferRelativeResize="0"/>
            <p:nvPr/>
          </p:nvPicPr>
          <p:blipFill rotWithShape="1">
            <a:blip r:embed="rId3">
              <a:alphaModFix/>
            </a:blip>
            <a:srcRect b="0" l="0" r="0" t="0"/>
            <a:stretch/>
          </p:blipFill>
          <p:spPr>
            <a:xfrm>
              <a:off x="355725" y="2486464"/>
              <a:ext cx="229100" cy="291025"/>
            </a:xfrm>
            <a:prstGeom prst="rect">
              <a:avLst/>
            </a:prstGeom>
            <a:noFill/>
            <a:ln>
              <a:noFill/>
            </a:ln>
          </p:spPr>
        </p:pic>
      </p:grpSp>
      <p:grpSp>
        <p:nvGrpSpPr>
          <p:cNvPr id="932" name="Google Shape;932;p92"/>
          <p:cNvGrpSpPr/>
          <p:nvPr/>
        </p:nvGrpSpPr>
        <p:grpSpPr>
          <a:xfrm>
            <a:off x="3329288" y="1948450"/>
            <a:ext cx="2627837" cy="284700"/>
            <a:chOff x="3329288" y="1948450"/>
            <a:chExt cx="2627837" cy="284700"/>
          </a:xfrm>
        </p:grpSpPr>
        <p:sp>
          <p:nvSpPr>
            <p:cNvPr id="933" name="Google Shape;933;p92"/>
            <p:cNvSpPr txBox="1"/>
            <p:nvPr/>
          </p:nvSpPr>
          <p:spPr>
            <a:xfrm>
              <a:off x="3680425" y="1948450"/>
              <a:ext cx="22767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Limited Context Window</a:t>
              </a:r>
              <a:endParaRPr b="1" i="0" sz="1200" u="none" cap="none" strike="noStrike">
                <a:solidFill>
                  <a:srgbClr val="073763"/>
                </a:solidFill>
                <a:latin typeface="Century Gothic"/>
                <a:ea typeface="Century Gothic"/>
                <a:cs typeface="Century Gothic"/>
                <a:sym typeface="Century Gothic"/>
              </a:endParaRPr>
            </a:p>
          </p:txBody>
        </p:sp>
        <p:pic>
          <p:nvPicPr>
            <p:cNvPr id="934" name="Google Shape;934;p92"/>
            <p:cNvPicPr preferRelativeResize="0"/>
            <p:nvPr/>
          </p:nvPicPr>
          <p:blipFill rotWithShape="1">
            <a:blip r:embed="rId4">
              <a:alphaModFix/>
            </a:blip>
            <a:srcRect b="0" l="0" r="0" t="0"/>
            <a:stretch/>
          </p:blipFill>
          <p:spPr>
            <a:xfrm>
              <a:off x="3329288" y="1981644"/>
              <a:ext cx="218324" cy="218324"/>
            </a:xfrm>
            <a:prstGeom prst="rect">
              <a:avLst/>
            </a:prstGeom>
            <a:noFill/>
            <a:ln>
              <a:noFill/>
            </a:ln>
          </p:spPr>
        </p:pic>
      </p:grpSp>
      <p:grpSp>
        <p:nvGrpSpPr>
          <p:cNvPr id="935" name="Google Shape;935;p92"/>
          <p:cNvGrpSpPr/>
          <p:nvPr/>
        </p:nvGrpSpPr>
        <p:grpSpPr>
          <a:xfrm>
            <a:off x="3329288" y="2524075"/>
            <a:ext cx="2627837" cy="284700"/>
            <a:chOff x="3329288" y="1948454"/>
            <a:chExt cx="2627837" cy="284700"/>
          </a:xfrm>
        </p:grpSpPr>
        <p:sp>
          <p:nvSpPr>
            <p:cNvPr id="936" name="Google Shape;936;p92"/>
            <p:cNvSpPr txBox="1"/>
            <p:nvPr/>
          </p:nvSpPr>
          <p:spPr>
            <a:xfrm>
              <a:off x="3680425" y="1948454"/>
              <a:ext cx="22767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Loss of Factual Evidence</a:t>
              </a:r>
              <a:endParaRPr b="1" i="0" sz="1200" u="none" cap="none" strike="noStrike">
                <a:solidFill>
                  <a:srgbClr val="073763"/>
                </a:solidFill>
                <a:latin typeface="Century Gothic"/>
                <a:ea typeface="Century Gothic"/>
                <a:cs typeface="Century Gothic"/>
                <a:sym typeface="Century Gothic"/>
              </a:endParaRPr>
            </a:p>
          </p:txBody>
        </p:sp>
        <p:pic>
          <p:nvPicPr>
            <p:cNvPr id="937" name="Google Shape;937;p92"/>
            <p:cNvPicPr preferRelativeResize="0"/>
            <p:nvPr/>
          </p:nvPicPr>
          <p:blipFill rotWithShape="1">
            <a:blip r:embed="rId4">
              <a:alphaModFix/>
            </a:blip>
            <a:srcRect b="0" l="0" r="0" t="0"/>
            <a:stretch/>
          </p:blipFill>
          <p:spPr>
            <a:xfrm>
              <a:off x="3329288" y="1981644"/>
              <a:ext cx="218324" cy="218324"/>
            </a:xfrm>
            <a:prstGeom prst="rect">
              <a:avLst/>
            </a:prstGeom>
            <a:noFill/>
            <a:ln>
              <a:noFill/>
            </a:ln>
          </p:spPr>
        </p:pic>
      </p:grpSp>
      <p:grpSp>
        <p:nvGrpSpPr>
          <p:cNvPr id="938" name="Google Shape;938;p92"/>
          <p:cNvGrpSpPr/>
          <p:nvPr/>
        </p:nvGrpSpPr>
        <p:grpSpPr>
          <a:xfrm>
            <a:off x="3329288" y="3099698"/>
            <a:ext cx="2481737" cy="284700"/>
            <a:chOff x="3329288" y="1948456"/>
            <a:chExt cx="2481737" cy="284700"/>
          </a:xfrm>
        </p:grpSpPr>
        <p:sp>
          <p:nvSpPr>
            <p:cNvPr id="939" name="Google Shape;939;p92"/>
            <p:cNvSpPr txBox="1"/>
            <p:nvPr/>
          </p:nvSpPr>
          <p:spPr>
            <a:xfrm>
              <a:off x="3680425" y="1948456"/>
              <a:ext cx="2130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Misinformation Heaven</a:t>
              </a:r>
              <a:endParaRPr b="1" i="0" sz="1200" u="none" cap="none" strike="noStrike">
                <a:solidFill>
                  <a:srgbClr val="073763"/>
                </a:solidFill>
                <a:latin typeface="Century Gothic"/>
                <a:ea typeface="Century Gothic"/>
                <a:cs typeface="Century Gothic"/>
                <a:sym typeface="Century Gothic"/>
              </a:endParaRPr>
            </a:p>
          </p:txBody>
        </p:sp>
        <p:pic>
          <p:nvPicPr>
            <p:cNvPr id="940" name="Google Shape;940;p92"/>
            <p:cNvPicPr preferRelativeResize="0"/>
            <p:nvPr/>
          </p:nvPicPr>
          <p:blipFill rotWithShape="1">
            <a:blip r:embed="rId4">
              <a:alphaModFix/>
            </a:blip>
            <a:srcRect b="0" l="0" r="0" t="0"/>
            <a:stretch/>
          </p:blipFill>
          <p:spPr>
            <a:xfrm>
              <a:off x="3329288" y="1981644"/>
              <a:ext cx="218324" cy="218324"/>
            </a:xfrm>
            <a:prstGeom prst="rect">
              <a:avLst/>
            </a:prstGeom>
            <a:noFill/>
            <a:ln>
              <a:noFill/>
            </a:ln>
          </p:spPr>
        </p:pic>
      </p:grpSp>
      <p:grpSp>
        <p:nvGrpSpPr>
          <p:cNvPr id="941" name="Google Shape;941;p92"/>
          <p:cNvGrpSpPr/>
          <p:nvPr/>
        </p:nvGrpSpPr>
        <p:grpSpPr>
          <a:xfrm>
            <a:off x="6320400" y="1948450"/>
            <a:ext cx="2627837" cy="284700"/>
            <a:chOff x="3329288" y="1948450"/>
            <a:chExt cx="2627837" cy="284700"/>
          </a:xfrm>
        </p:grpSpPr>
        <p:sp>
          <p:nvSpPr>
            <p:cNvPr id="942" name="Google Shape;942;p92"/>
            <p:cNvSpPr txBox="1"/>
            <p:nvPr/>
          </p:nvSpPr>
          <p:spPr>
            <a:xfrm>
              <a:off x="3680425" y="1948450"/>
              <a:ext cx="22767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Errors - “Hallucinations”</a:t>
              </a:r>
              <a:endParaRPr b="1" i="0" sz="1200" u="none" cap="none" strike="noStrike">
                <a:solidFill>
                  <a:srgbClr val="073763"/>
                </a:solidFill>
                <a:latin typeface="Century Gothic"/>
                <a:ea typeface="Century Gothic"/>
                <a:cs typeface="Century Gothic"/>
                <a:sym typeface="Century Gothic"/>
              </a:endParaRPr>
            </a:p>
          </p:txBody>
        </p:sp>
        <p:pic>
          <p:nvPicPr>
            <p:cNvPr id="943" name="Google Shape;943;p92"/>
            <p:cNvPicPr preferRelativeResize="0"/>
            <p:nvPr/>
          </p:nvPicPr>
          <p:blipFill rotWithShape="1">
            <a:blip r:embed="rId4">
              <a:alphaModFix/>
            </a:blip>
            <a:srcRect b="0" l="0" r="0" t="0"/>
            <a:stretch/>
          </p:blipFill>
          <p:spPr>
            <a:xfrm>
              <a:off x="3329288" y="1981644"/>
              <a:ext cx="218324" cy="218324"/>
            </a:xfrm>
            <a:prstGeom prst="rect">
              <a:avLst/>
            </a:prstGeom>
            <a:noFill/>
            <a:ln>
              <a:noFill/>
            </a:ln>
          </p:spPr>
        </p:pic>
      </p:grpSp>
      <p:grpSp>
        <p:nvGrpSpPr>
          <p:cNvPr id="944" name="Google Shape;944;p92"/>
          <p:cNvGrpSpPr/>
          <p:nvPr/>
        </p:nvGrpSpPr>
        <p:grpSpPr>
          <a:xfrm>
            <a:off x="6320400" y="2524075"/>
            <a:ext cx="2627837" cy="284700"/>
            <a:chOff x="3329288" y="1948454"/>
            <a:chExt cx="2627837" cy="284700"/>
          </a:xfrm>
        </p:grpSpPr>
        <p:sp>
          <p:nvSpPr>
            <p:cNvPr id="945" name="Google Shape;945;p92"/>
            <p:cNvSpPr txBox="1"/>
            <p:nvPr/>
          </p:nvSpPr>
          <p:spPr>
            <a:xfrm>
              <a:off x="3680425" y="1948454"/>
              <a:ext cx="22767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Data Confidentiality</a:t>
              </a:r>
              <a:endParaRPr b="1" i="0" sz="1200" u="none" cap="none" strike="noStrike">
                <a:solidFill>
                  <a:srgbClr val="073763"/>
                </a:solidFill>
                <a:latin typeface="Century Gothic"/>
                <a:ea typeface="Century Gothic"/>
                <a:cs typeface="Century Gothic"/>
                <a:sym typeface="Century Gothic"/>
              </a:endParaRPr>
            </a:p>
          </p:txBody>
        </p:sp>
        <p:pic>
          <p:nvPicPr>
            <p:cNvPr id="946" name="Google Shape;946;p92"/>
            <p:cNvPicPr preferRelativeResize="0"/>
            <p:nvPr/>
          </p:nvPicPr>
          <p:blipFill rotWithShape="1">
            <a:blip r:embed="rId4">
              <a:alphaModFix/>
            </a:blip>
            <a:srcRect b="0" l="0" r="0" t="0"/>
            <a:stretch/>
          </p:blipFill>
          <p:spPr>
            <a:xfrm>
              <a:off x="3329288" y="1981644"/>
              <a:ext cx="218324" cy="218324"/>
            </a:xfrm>
            <a:prstGeom prst="rect">
              <a:avLst/>
            </a:prstGeom>
            <a:noFill/>
            <a:ln>
              <a:noFill/>
            </a:ln>
          </p:spPr>
        </p:pic>
      </p:grpSp>
      <p:sp>
        <p:nvSpPr>
          <p:cNvPr id="947" name="Google Shape;947;p92"/>
          <p:cNvSpPr txBox="1"/>
          <p:nvPr>
            <p:ph type="title"/>
          </p:nvPr>
        </p:nvSpPr>
        <p:spPr>
          <a:xfrm>
            <a:off x="211595" y="120925"/>
            <a:ext cx="85845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en" sz="2800"/>
              <a:t>Generative AI: The good, the Bad, &amp; the Ugly </a:t>
            </a:r>
            <a:endParaRPr sz="2800"/>
          </a:p>
        </p:txBody>
      </p:sp>
      <p:grpSp>
        <p:nvGrpSpPr>
          <p:cNvPr id="948" name="Google Shape;948;p92"/>
          <p:cNvGrpSpPr/>
          <p:nvPr/>
        </p:nvGrpSpPr>
        <p:grpSpPr>
          <a:xfrm>
            <a:off x="248225" y="4068164"/>
            <a:ext cx="2468500" cy="503261"/>
            <a:chOff x="355725" y="2486464"/>
            <a:chExt cx="2468500" cy="503261"/>
          </a:xfrm>
        </p:grpSpPr>
        <p:sp>
          <p:nvSpPr>
            <p:cNvPr id="949" name="Google Shape;949;p92"/>
            <p:cNvSpPr txBox="1"/>
            <p:nvPr/>
          </p:nvSpPr>
          <p:spPr>
            <a:xfrm>
              <a:off x="693625" y="2489625"/>
              <a:ext cx="21306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Less effort to produce results</a:t>
              </a:r>
              <a:endParaRPr b="1" i="0" sz="1200" u="none" cap="none" strike="noStrike">
                <a:solidFill>
                  <a:srgbClr val="073763"/>
                </a:solidFill>
                <a:latin typeface="Century Gothic"/>
                <a:ea typeface="Century Gothic"/>
                <a:cs typeface="Century Gothic"/>
                <a:sym typeface="Century Gothic"/>
              </a:endParaRPr>
            </a:p>
          </p:txBody>
        </p:sp>
        <p:pic>
          <p:nvPicPr>
            <p:cNvPr id="950" name="Google Shape;950;p92"/>
            <p:cNvPicPr preferRelativeResize="0"/>
            <p:nvPr/>
          </p:nvPicPr>
          <p:blipFill rotWithShape="1">
            <a:blip r:embed="rId3">
              <a:alphaModFix/>
            </a:blip>
            <a:srcRect b="0" l="0" r="0" t="0"/>
            <a:stretch/>
          </p:blipFill>
          <p:spPr>
            <a:xfrm>
              <a:off x="355725" y="2486464"/>
              <a:ext cx="229100" cy="291025"/>
            </a:xfrm>
            <a:prstGeom prst="rect">
              <a:avLst/>
            </a:prstGeom>
            <a:noFill/>
            <a:ln>
              <a:noFill/>
            </a:ln>
          </p:spPr>
        </p:pic>
      </p:grpSp>
      <p:sp>
        <p:nvSpPr>
          <p:cNvPr id="951" name="Google Shape;951;p92"/>
          <p:cNvSpPr txBox="1"/>
          <p:nvPr/>
        </p:nvSpPr>
        <p:spPr>
          <a:xfrm>
            <a:off x="3680425" y="3633100"/>
            <a:ext cx="23343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Heavy price in energy &amp; compute infrastructure</a:t>
            </a:r>
            <a:endParaRPr b="1" i="0" sz="1200" u="none" cap="none" strike="noStrike">
              <a:solidFill>
                <a:srgbClr val="073763"/>
              </a:solidFill>
              <a:latin typeface="Century Gothic"/>
              <a:ea typeface="Century Gothic"/>
              <a:cs typeface="Century Gothic"/>
              <a:sym typeface="Century Gothic"/>
            </a:endParaRPr>
          </a:p>
        </p:txBody>
      </p:sp>
      <p:pic>
        <p:nvPicPr>
          <p:cNvPr id="952" name="Google Shape;952;p92"/>
          <p:cNvPicPr preferRelativeResize="0"/>
          <p:nvPr/>
        </p:nvPicPr>
        <p:blipFill rotWithShape="1">
          <a:blip r:embed="rId4">
            <a:alphaModFix/>
          </a:blip>
          <a:srcRect b="0" l="0" r="0" t="0"/>
          <a:stretch/>
        </p:blipFill>
        <p:spPr>
          <a:xfrm>
            <a:off x="3329288" y="3666286"/>
            <a:ext cx="218324" cy="218324"/>
          </a:xfrm>
          <a:prstGeom prst="rect">
            <a:avLst/>
          </a:prstGeom>
          <a:noFill/>
          <a:ln>
            <a:noFill/>
          </a:ln>
        </p:spPr>
      </p:pic>
      <p:grpSp>
        <p:nvGrpSpPr>
          <p:cNvPr id="953" name="Google Shape;953;p92"/>
          <p:cNvGrpSpPr/>
          <p:nvPr/>
        </p:nvGrpSpPr>
        <p:grpSpPr>
          <a:xfrm>
            <a:off x="6320400" y="3057475"/>
            <a:ext cx="2627837" cy="284700"/>
            <a:chOff x="3329288" y="1948454"/>
            <a:chExt cx="2627837" cy="284700"/>
          </a:xfrm>
        </p:grpSpPr>
        <p:sp>
          <p:nvSpPr>
            <p:cNvPr id="954" name="Google Shape;954;p92"/>
            <p:cNvSpPr txBox="1"/>
            <p:nvPr/>
          </p:nvSpPr>
          <p:spPr>
            <a:xfrm>
              <a:off x="3680425" y="1948454"/>
              <a:ext cx="22767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IP Rights and Issues</a:t>
              </a:r>
              <a:endParaRPr b="1" i="0" sz="1200" u="none" cap="none" strike="noStrike">
                <a:solidFill>
                  <a:srgbClr val="073763"/>
                </a:solidFill>
                <a:latin typeface="Century Gothic"/>
                <a:ea typeface="Century Gothic"/>
                <a:cs typeface="Century Gothic"/>
                <a:sym typeface="Century Gothic"/>
              </a:endParaRPr>
            </a:p>
          </p:txBody>
        </p:sp>
        <p:pic>
          <p:nvPicPr>
            <p:cNvPr id="955" name="Google Shape;955;p92"/>
            <p:cNvPicPr preferRelativeResize="0"/>
            <p:nvPr/>
          </p:nvPicPr>
          <p:blipFill rotWithShape="1">
            <a:blip r:embed="rId4">
              <a:alphaModFix/>
            </a:blip>
            <a:srcRect b="0" l="0" r="0" t="0"/>
            <a:stretch/>
          </p:blipFill>
          <p:spPr>
            <a:xfrm>
              <a:off x="3329288" y="1981644"/>
              <a:ext cx="218324" cy="218324"/>
            </a:xfrm>
            <a:prstGeom prst="rect">
              <a:avLst/>
            </a:prstGeom>
            <a:noFill/>
            <a:ln>
              <a:noFill/>
            </a:ln>
          </p:spPr>
        </p:pic>
      </p:grpSp>
      <p:grpSp>
        <p:nvGrpSpPr>
          <p:cNvPr id="956" name="Google Shape;956;p92"/>
          <p:cNvGrpSpPr/>
          <p:nvPr/>
        </p:nvGrpSpPr>
        <p:grpSpPr>
          <a:xfrm>
            <a:off x="6320400" y="3590875"/>
            <a:ext cx="2627837" cy="284700"/>
            <a:chOff x="3329288" y="1948454"/>
            <a:chExt cx="2627837" cy="284700"/>
          </a:xfrm>
        </p:grpSpPr>
        <p:sp>
          <p:nvSpPr>
            <p:cNvPr id="957" name="Google Shape;957;p92"/>
            <p:cNvSpPr txBox="1"/>
            <p:nvPr/>
          </p:nvSpPr>
          <p:spPr>
            <a:xfrm>
              <a:off x="3680425" y="1948454"/>
              <a:ext cx="22767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E10074"/>
                </a:buClr>
                <a:buSzPts val="1800"/>
                <a:buFont typeface="Arial"/>
                <a:buNone/>
              </a:pPr>
              <a:r>
                <a:rPr b="1" i="0" lang="en" sz="1400" u="none" cap="none" strike="noStrike">
                  <a:solidFill>
                    <a:srgbClr val="073763"/>
                  </a:solidFill>
                  <a:latin typeface="Century Gothic"/>
                  <a:ea typeface="Century Gothic"/>
                  <a:cs typeface="Century Gothic"/>
                  <a:sym typeface="Century Gothic"/>
                </a:rPr>
                <a:t>Easy to hack</a:t>
              </a:r>
              <a:endParaRPr b="1" i="0" sz="1200" u="none" cap="none" strike="noStrike">
                <a:solidFill>
                  <a:srgbClr val="073763"/>
                </a:solidFill>
                <a:latin typeface="Century Gothic"/>
                <a:ea typeface="Century Gothic"/>
                <a:cs typeface="Century Gothic"/>
                <a:sym typeface="Century Gothic"/>
              </a:endParaRPr>
            </a:p>
          </p:txBody>
        </p:sp>
        <p:pic>
          <p:nvPicPr>
            <p:cNvPr id="958" name="Google Shape;958;p92"/>
            <p:cNvPicPr preferRelativeResize="0"/>
            <p:nvPr/>
          </p:nvPicPr>
          <p:blipFill rotWithShape="1">
            <a:blip r:embed="rId4">
              <a:alphaModFix/>
            </a:blip>
            <a:srcRect b="0" l="0" r="0" t="0"/>
            <a:stretch/>
          </p:blipFill>
          <p:spPr>
            <a:xfrm>
              <a:off x="3329288" y="1981644"/>
              <a:ext cx="218324" cy="218324"/>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93"/>
          <p:cNvSpPr txBox="1"/>
          <p:nvPr>
            <p:ph idx="4294967295" type="title"/>
          </p:nvPr>
        </p:nvSpPr>
        <p:spPr>
          <a:xfrm>
            <a:off x="211610" y="120931"/>
            <a:ext cx="8720700" cy="4410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2100"/>
              <a:buNone/>
            </a:pPr>
            <a:r>
              <a:rPr lang="en"/>
              <a:t>Summary/Concluding Thoughts </a:t>
            </a:r>
            <a:endParaRPr/>
          </a:p>
        </p:txBody>
      </p:sp>
      <p:sp>
        <p:nvSpPr>
          <p:cNvPr id="964" name="Google Shape;964;p93"/>
          <p:cNvSpPr txBox="1"/>
          <p:nvPr>
            <p:ph idx="12" type="sldNum"/>
          </p:nvPr>
        </p:nvSpPr>
        <p:spPr>
          <a:xfrm>
            <a:off x="8188725" y="4829450"/>
            <a:ext cx="432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965" name="Google Shape;965;p93"/>
          <p:cNvSpPr txBox="1"/>
          <p:nvPr>
            <p:ph idx="4294967295" type="subTitle"/>
          </p:nvPr>
        </p:nvSpPr>
        <p:spPr>
          <a:xfrm>
            <a:off x="375075" y="657600"/>
            <a:ext cx="8634000" cy="934500"/>
          </a:xfrm>
          <a:prstGeom prst="rect">
            <a:avLst/>
          </a:prstGeom>
          <a:noFill/>
          <a:ln>
            <a:noFill/>
          </a:ln>
        </p:spPr>
        <p:txBody>
          <a:bodyPr anchorCtr="0" anchor="t" bIns="34275" lIns="68575" spcFirstLastPara="1" rIns="68575" wrap="square" tIns="34275">
            <a:noAutofit/>
          </a:bodyPr>
          <a:lstStyle/>
          <a:p>
            <a:pPr indent="-336550" lvl="0" marL="342900" marR="0" rtl="0" algn="l">
              <a:lnSpc>
                <a:spcPct val="115000"/>
              </a:lnSpc>
              <a:spcBef>
                <a:spcPts val="800"/>
              </a:spcBef>
              <a:spcAft>
                <a:spcPts val="0"/>
              </a:spcAft>
              <a:buClr>
                <a:srgbClr val="262626"/>
              </a:buClr>
              <a:buSzPts val="1700"/>
              <a:buFont typeface="Arial"/>
              <a:buAutoNum type="arabicPeriod"/>
            </a:pPr>
            <a:r>
              <a:rPr b="1" i="0" lang="en" sz="1700" u="none" cap="none" strike="noStrike">
                <a:solidFill>
                  <a:srgbClr val="262626"/>
                </a:solidFill>
                <a:latin typeface="Arial"/>
                <a:ea typeface="Arial"/>
                <a:cs typeface="Arial"/>
                <a:sym typeface="Arial"/>
              </a:rPr>
              <a:t>AI is an enterprise imperative in the Digital Age, yet challenging to make work</a:t>
            </a:r>
            <a:endParaRPr b="1" i="0" sz="1700" u="none" cap="none" strike="noStrike">
              <a:solidFill>
                <a:srgbClr val="262626"/>
              </a:solidFill>
              <a:latin typeface="Arial"/>
              <a:ea typeface="Arial"/>
              <a:cs typeface="Arial"/>
              <a:sym typeface="Arial"/>
            </a:endParaRPr>
          </a:p>
          <a:p>
            <a:pPr indent="-336550" lvl="0" marL="342900" marR="0" rtl="0" algn="l">
              <a:lnSpc>
                <a:spcPct val="115000"/>
              </a:lnSpc>
              <a:spcBef>
                <a:spcPts val="800"/>
              </a:spcBef>
              <a:spcAft>
                <a:spcPts val="0"/>
              </a:spcAft>
              <a:buClr>
                <a:srgbClr val="262626"/>
              </a:buClr>
              <a:buSzPts val="1700"/>
              <a:buFont typeface="Arial"/>
              <a:buAutoNum type="arabicPeriod"/>
            </a:pPr>
            <a:r>
              <a:rPr b="1" i="0" lang="en" sz="1700" u="none" cap="none" strike="noStrike">
                <a:solidFill>
                  <a:srgbClr val="262626"/>
                </a:solidFill>
                <a:latin typeface="Arial"/>
                <a:ea typeface="Arial"/>
                <a:cs typeface="Arial"/>
                <a:sym typeface="Arial"/>
              </a:rPr>
              <a:t>It is a big factor in competitiveness in the knowledge economy</a:t>
            </a:r>
            <a:endParaRPr b="1" i="0" sz="1700" u="none" cap="none" strike="noStrike">
              <a:solidFill>
                <a:srgbClr val="262626"/>
              </a:solidFill>
              <a:latin typeface="Arial"/>
              <a:ea typeface="Arial"/>
              <a:cs typeface="Arial"/>
              <a:sym typeface="Arial"/>
            </a:endParaRPr>
          </a:p>
          <a:p>
            <a:pPr indent="-336550" lvl="0" marL="342900" marR="0" rtl="0" algn="l">
              <a:lnSpc>
                <a:spcPct val="115000"/>
              </a:lnSpc>
              <a:spcBef>
                <a:spcPts val="800"/>
              </a:spcBef>
              <a:spcAft>
                <a:spcPts val="0"/>
              </a:spcAft>
              <a:buClr>
                <a:srgbClr val="262626"/>
              </a:buClr>
              <a:buSzPts val="1700"/>
              <a:buFont typeface="Arial"/>
              <a:buAutoNum type="arabicPeriod"/>
            </a:pPr>
            <a:r>
              <a:rPr b="1" i="0" lang="en" sz="1700" u="none" cap="none" strike="noStrike">
                <a:solidFill>
                  <a:srgbClr val="262626"/>
                </a:solidFill>
                <a:latin typeface="Arial"/>
                <a:ea typeface="Arial"/>
                <a:cs typeface="Arial"/>
                <a:sym typeface="Arial"/>
              </a:rPr>
              <a:t>HOWEVER:</a:t>
            </a:r>
            <a:endParaRPr b="1" i="0" sz="1700" u="none" cap="none" strike="noStrike">
              <a:solidFill>
                <a:srgbClr val="262626"/>
              </a:solidFill>
              <a:latin typeface="Arial"/>
              <a:ea typeface="Arial"/>
              <a:cs typeface="Arial"/>
              <a:sym typeface="Arial"/>
            </a:endParaRPr>
          </a:p>
          <a:p>
            <a:pPr indent="0" lvl="0" marL="0" marR="0" rtl="0" algn="l">
              <a:lnSpc>
                <a:spcPct val="115000"/>
              </a:lnSpc>
              <a:spcBef>
                <a:spcPts val="800"/>
              </a:spcBef>
              <a:spcAft>
                <a:spcPts val="0"/>
              </a:spcAft>
              <a:buClr>
                <a:srgbClr val="262626"/>
              </a:buClr>
              <a:buSzPts val="1200"/>
              <a:buFont typeface="Arial"/>
              <a:buNone/>
            </a:pPr>
            <a:r>
              <a:t/>
            </a:r>
            <a:endParaRPr b="1" i="0" sz="1600" u="none" cap="none" strike="noStrike">
              <a:solidFill>
                <a:srgbClr val="262626"/>
              </a:solidFill>
              <a:latin typeface="Arial"/>
              <a:ea typeface="Arial"/>
              <a:cs typeface="Arial"/>
              <a:sym typeface="Arial"/>
            </a:endParaRPr>
          </a:p>
        </p:txBody>
      </p:sp>
      <p:sp>
        <p:nvSpPr>
          <p:cNvPr id="966" name="Google Shape;966;p93"/>
          <p:cNvSpPr txBox="1"/>
          <p:nvPr/>
        </p:nvSpPr>
        <p:spPr>
          <a:xfrm>
            <a:off x="321900" y="2731900"/>
            <a:ext cx="8874300" cy="849900"/>
          </a:xfrm>
          <a:prstGeom prst="rect">
            <a:avLst/>
          </a:prstGeom>
          <a:noFill/>
          <a:ln>
            <a:noFill/>
          </a:ln>
        </p:spPr>
        <p:txBody>
          <a:bodyPr anchorCtr="0" anchor="t" bIns="91425" lIns="91425" spcFirstLastPara="1" rIns="91425" wrap="square" tIns="91425">
            <a:spAutoFit/>
          </a:bodyPr>
          <a:lstStyle/>
          <a:p>
            <a:pPr indent="-336550" lvl="0" marL="342900" marR="0" rtl="0" algn="l">
              <a:lnSpc>
                <a:spcPct val="115000"/>
              </a:lnSpc>
              <a:spcBef>
                <a:spcPts val="800"/>
              </a:spcBef>
              <a:spcAft>
                <a:spcPts val="0"/>
              </a:spcAft>
              <a:buClr>
                <a:srgbClr val="262626"/>
              </a:buClr>
              <a:buSzPts val="1700"/>
              <a:buFont typeface="Arial"/>
              <a:buChar char="●"/>
            </a:pPr>
            <a:r>
              <a:rPr b="1" lang="en" sz="1700">
                <a:solidFill>
                  <a:srgbClr val="262626"/>
                </a:solidFill>
              </a:rPr>
              <a:t>More data means for AI/ML/Data Science needed to cope</a:t>
            </a:r>
            <a:endParaRPr b="1" i="0" sz="1700" u="none" cap="none" strike="noStrike">
              <a:solidFill>
                <a:srgbClr val="262626"/>
              </a:solidFill>
              <a:latin typeface="Arial"/>
              <a:ea typeface="Arial"/>
              <a:cs typeface="Arial"/>
              <a:sym typeface="Arial"/>
            </a:endParaRPr>
          </a:p>
          <a:p>
            <a:pPr indent="-336550" lvl="0" marL="342900" marR="0" rtl="0" algn="l">
              <a:lnSpc>
                <a:spcPct val="115000"/>
              </a:lnSpc>
              <a:spcBef>
                <a:spcPts val="800"/>
              </a:spcBef>
              <a:spcAft>
                <a:spcPts val="0"/>
              </a:spcAft>
              <a:buClr>
                <a:srgbClr val="262626"/>
              </a:buClr>
              <a:buSzPts val="1700"/>
              <a:buFont typeface="Arial"/>
              <a:buChar char="●"/>
            </a:pPr>
            <a:r>
              <a:rPr b="1" i="0" lang="en" sz="1700" u="none" cap="none" strike="noStrike">
                <a:solidFill>
                  <a:srgbClr val="262626"/>
                </a:solidFill>
                <a:latin typeface="Arial"/>
                <a:ea typeface="Arial"/>
                <a:cs typeface="Arial"/>
                <a:sym typeface="Arial"/>
              </a:rPr>
              <a:t>Getting the data/context story right is the key enabler for business insights &amp; AI</a:t>
            </a:r>
            <a:endParaRPr b="1" i="0" sz="1700" u="none" cap="none" strike="noStrike">
              <a:solidFill>
                <a:srgbClr val="262626"/>
              </a:solidFill>
              <a:latin typeface="Arial"/>
              <a:ea typeface="Arial"/>
              <a:cs typeface="Arial"/>
              <a:sym typeface="Arial"/>
            </a:endParaRPr>
          </a:p>
        </p:txBody>
      </p:sp>
      <p:sp>
        <p:nvSpPr>
          <p:cNvPr id="967" name="Google Shape;967;p93"/>
          <p:cNvSpPr txBox="1"/>
          <p:nvPr/>
        </p:nvSpPr>
        <p:spPr>
          <a:xfrm>
            <a:off x="739525" y="1871000"/>
            <a:ext cx="3584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8" name="Google Shape;968;p93"/>
          <p:cNvGrpSpPr/>
          <p:nvPr/>
        </p:nvGrpSpPr>
        <p:grpSpPr>
          <a:xfrm>
            <a:off x="4885350" y="1957575"/>
            <a:ext cx="4141500" cy="708900"/>
            <a:chOff x="4885350" y="1957575"/>
            <a:chExt cx="4141500" cy="708900"/>
          </a:xfrm>
        </p:grpSpPr>
        <p:sp>
          <p:nvSpPr>
            <p:cNvPr id="969" name="Google Shape;969;p93"/>
            <p:cNvSpPr/>
            <p:nvPr/>
          </p:nvSpPr>
          <p:spPr>
            <a:xfrm>
              <a:off x="4928850" y="1957575"/>
              <a:ext cx="3836700" cy="400200"/>
            </a:xfrm>
            <a:prstGeom prst="cube">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262626"/>
                  </a:solidFill>
                  <a:latin typeface="Arial"/>
                  <a:ea typeface="Arial"/>
                  <a:cs typeface="Arial"/>
                  <a:sym typeface="Arial"/>
                </a:rPr>
                <a:t>Human intervention a must</a:t>
              </a:r>
              <a:endParaRPr b="1" i="0" sz="2100" u="none" cap="none" strike="noStrike">
                <a:solidFill>
                  <a:srgbClr val="262626"/>
                </a:solidFill>
                <a:latin typeface="Arial"/>
                <a:ea typeface="Arial"/>
                <a:cs typeface="Arial"/>
                <a:sym typeface="Arial"/>
              </a:endParaRPr>
            </a:p>
          </p:txBody>
        </p:sp>
        <p:sp>
          <p:nvSpPr>
            <p:cNvPr id="970" name="Google Shape;970;p93"/>
            <p:cNvSpPr txBox="1"/>
            <p:nvPr/>
          </p:nvSpPr>
          <p:spPr>
            <a:xfrm>
              <a:off x="4885350" y="2281575"/>
              <a:ext cx="4141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1" i="1" lang="en" sz="1300" u="none" cap="none" strike="noStrike">
                  <a:solidFill>
                    <a:srgbClr val="262626"/>
                  </a:solidFill>
                  <a:latin typeface="Arial"/>
                  <a:ea typeface="Arial"/>
                  <a:cs typeface="Arial"/>
                  <a:sym typeface="Arial"/>
                </a:rPr>
                <a:t>continuous correction of algorithmic errors</a:t>
              </a:r>
              <a:endParaRPr b="0" i="0" sz="1400" u="none" cap="none" strike="noStrike">
                <a:solidFill>
                  <a:srgbClr val="000000"/>
                </a:solidFill>
                <a:latin typeface="Arial"/>
                <a:ea typeface="Arial"/>
                <a:cs typeface="Arial"/>
                <a:sym typeface="Arial"/>
              </a:endParaRPr>
            </a:p>
          </p:txBody>
        </p:sp>
      </p:grpSp>
      <p:grpSp>
        <p:nvGrpSpPr>
          <p:cNvPr id="971" name="Google Shape;971;p93"/>
          <p:cNvGrpSpPr/>
          <p:nvPr/>
        </p:nvGrpSpPr>
        <p:grpSpPr>
          <a:xfrm>
            <a:off x="841675" y="1957575"/>
            <a:ext cx="3893400" cy="718877"/>
            <a:chOff x="841675" y="1957575"/>
            <a:chExt cx="3893400" cy="718877"/>
          </a:xfrm>
        </p:grpSpPr>
        <p:sp>
          <p:nvSpPr>
            <p:cNvPr id="972" name="Google Shape;972;p93"/>
            <p:cNvSpPr/>
            <p:nvPr/>
          </p:nvSpPr>
          <p:spPr>
            <a:xfrm>
              <a:off x="861325" y="1957575"/>
              <a:ext cx="3836700" cy="400200"/>
            </a:xfrm>
            <a:prstGeom prst="cube">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100" u="none" cap="none" strike="noStrike">
                  <a:solidFill>
                    <a:srgbClr val="262626"/>
                  </a:solidFill>
                  <a:latin typeface="Arial"/>
                  <a:ea typeface="Arial"/>
                  <a:cs typeface="Arial"/>
                  <a:sym typeface="Arial"/>
                </a:rPr>
                <a:t>No Data ⇒  No working AI</a:t>
              </a:r>
              <a:endParaRPr b="0" i="0" sz="1800" u="none" cap="none" strike="noStrike">
                <a:solidFill>
                  <a:schemeClr val="dk1"/>
                </a:solidFill>
                <a:latin typeface="Arial"/>
                <a:ea typeface="Arial"/>
                <a:cs typeface="Arial"/>
                <a:sym typeface="Arial"/>
              </a:endParaRPr>
            </a:p>
          </p:txBody>
        </p:sp>
        <p:sp>
          <p:nvSpPr>
            <p:cNvPr id="973" name="Google Shape;973;p93"/>
            <p:cNvSpPr txBox="1"/>
            <p:nvPr/>
          </p:nvSpPr>
          <p:spPr>
            <a:xfrm>
              <a:off x="841675" y="2291552"/>
              <a:ext cx="3893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1" i="1" lang="en" sz="1300" u="none" cap="none" strike="noStrike">
                  <a:solidFill>
                    <a:srgbClr val="262626"/>
                  </a:solidFill>
                  <a:latin typeface="Arial"/>
                  <a:ea typeface="Arial"/>
                  <a:cs typeface="Arial"/>
                  <a:sym typeface="Arial"/>
                </a:rPr>
                <a:t>Capture your IP:  events, outcomes, context</a:t>
              </a:r>
              <a:endParaRPr b="0" i="0" sz="1400" u="none" cap="none" strike="noStrike">
                <a:solidFill>
                  <a:schemeClr val="dk1"/>
                </a:solidFill>
                <a:latin typeface="Arial"/>
                <a:ea typeface="Arial"/>
                <a:cs typeface="Arial"/>
                <a:sym typeface="Arial"/>
              </a:endParaRPr>
            </a:p>
          </p:txBody>
        </p:sp>
      </p:grpSp>
      <p:sp>
        <p:nvSpPr>
          <p:cNvPr id="974" name="Google Shape;974;p93"/>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94"/>
          <p:cNvSpPr txBox="1"/>
          <p:nvPr>
            <p:ph idx="4294967295" type="title"/>
          </p:nvPr>
        </p:nvSpPr>
        <p:spPr>
          <a:xfrm>
            <a:off x="211610" y="120931"/>
            <a:ext cx="8720700" cy="441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SzPct val="83332"/>
              <a:buNone/>
            </a:pPr>
            <a:r>
              <a:rPr lang="en" sz="2800"/>
              <a:t>What else would I have liked to cover?</a:t>
            </a:r>
            <a:endParaRPr sz="2800"/>
          </a:p>
        </p:txBody>
      </p:sp>
      <p:sp>
        <p:nvSpPr>
          <p:cNvPr id="980" name="Google Shape;980;p94"/>
          <p:cNvSpPr txBox="1"/>
          <p:nvPr>
            <p:ph idx="12" type="sldNum"/>
          </p:nvPr>
        </p:nvSpPr>
        <p:spPr>
          <a:xfrm>
            <a:off x="4256575" y="4819175"/>
            <a:ext cx="387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981" name="Google Shape;981;p94"/>
          <p:cNvSpPr txBox="1"/>
          <p:nvPr/>
        </p:nvSpPr>
        <p:spPr>
          <a:xfrm>
            <a:off x="510000" y="1228200"/>
            <a:ext cx="3580200" cy="1781700"/>
          </a:xfrm>
          <a:prstGeom prst="rect">
            <a:avLst/>
          </a:prstGeom>
          <a:noFill/>
          <a:ln>
            <a:noFill/>
          </a:ln>
        </p:spPr>
        <p:txBody>
          <a:bodyPr anchorCtr="0" anchor="t" bIns="34275" lIns="68575" spcFirstLastPara="1" rIns="68575" wrap="square" tIns="34275">
            <a:noAutofit/>
          </a:bodyPr>
          <a:lstStyle/>
          <a:p>
            <a:pPr indent="0" lvl="0" marL="12700" marR="0" rtl="0" algn="l">
              <a:lnSpc>
                <a:spcPct val="100000"/>
              </a:lnSpc>
              <a:spcBef>
                <a:spcPts val="800"/>
              </a:spcBef>
              <a:spcAft>
                <a:spcPts val="0"/>
              </a:spcAft>
              <a:buClr>
                <a:srgbClr val="262626"/>
              </a:buClr>
              <a:buSzPts val="1600"/>
              <a:buFont typeface="Arial"/>
              <a:buNone/>
            </a:pPr>
            <a:r>
              <a:rPr b="1" lang="en" sz="2000">
                <a:solidFill>
                  <a:srgbClr val="262626"/>
                </a:solidFill>
              </a:rPr>
              <a:t>TS and Forecasting</a:t>
            </a:r>
            <a:r>
              <a:rPr b="0" i="0" lang="en" sz="2000" u="none" cap="none" strike="noStrike">
                <a:solidFill>
                  <a:srgbClr val="262626"/>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15900" lvl="1" marL="520700" marR="0" rtl="0" algn="l">
              <a:lnSpc>
                <a:spcPct val="100000"/>
              </a:lnSpc>
              <a:spcBef>
                <a:spcPts val="800"/>
              </a:spcBef>
              <a:spcAft>
                <a:spcPts val="0"/>
              </a:spcAft>
              <a:buClr>
                <a:srgbClr val="262626"/>
              </a:buClr>
              <a:buSzPts val="1600"/>
              <a:buFont typeface="Arial"/>
              <a:buChar char="○"/>
            </a:pPr>
            <a:r>
              <a:rPr i="1" lang="en" sz="2000">
                <a:solidFill>
                  <a:srgbClr val="262626"/>
                </a:solidFill>
              </a:rPr>
              <a:t>BigData</a:t>
            </a:r>
            <a:endParaRPr b="0" i="0" sz="2000" u="none" cap="none" strike="noStrike">
              <a:solidFill>
                <a:srgbClr val="262626"/>
              </a:solidFill>
              <a:latin typeface="Arial"/>
              <a:ea typeface="Arial"/>
              <a:cs typeface="Arial"/>
              <a:sym typeface="Arial"/>
            </a:endParaRPr>
          </a:p>
          <a:p>
            <a:pPr indent="-215900" lvl="1" marL="520700" marR="0" rtl="0" algn="l">
              <a:lnSpc>
                <a:spcPct val="100000"/>
              </a:lnSpc>
              <a:spcBef>
                <a:spcPts val="800"/>
              </a:spcBef>
              <a:spcAft>
                <a:spcPts val="0"/>
              </a:spcAft>
              <a:buClr>
                <a:srgbClr val="262626"/>
              </a:buClr>
              <a:buSzPts val="1600"/>
              <a:buFont typeface="Arial"/>
              <a:buChar char="○"/>
            </a:pPr>
            <a:r>
              <a:rPr i="1" lang="en" sz="2000">
                <a:solidFill>
                  <a:srgbClr val="262626"/>
                </a:solidFill>
              </a:rPr>
              <a:t>bigModels</a:t>
            </a:r>
            <a:r>
              <a:rPr b="0" i="1" lang="en" sz="2000" u="none" cap="none" strike="noStrike">
                <a:solidFill>
                  <a:srgbClr val="262626"/>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262626"/>
              </a:buClr>
              <a:buSzPts val="1600"/>
              <a:buFont typeface="Arial"/>
              <a:buNone/>
            </a:pPr>
            <a:r>
              <a:rPr b="1" lang="en" sz="2300">
                <a:solidFill>
                  <a:srgbClr val="262626"/>
                </a:solidFill>
              </a:rPr>
              <a:t>And the importance of domain knowledge</a:t>
            </a:r>
            <a:endParaRPr b="1" i="0" sz="1300" u="none" cap="none" strike="noStrike">
              <a:solidFill>
                <a:srgbClr val="000000"/>
              </a:solidFill>
            </a:endParaRPr>
          </a:p>
        </p:txBody>
      </p:sp>
      <p:sp>
        <p:nvSpPr>
          <p:cNvPr id="982" name="Google Shape;982;p94"/>
          <p:cNvSpPr txBox="1"/>
          <p:nvPr/>
        </p:nvSpPr>
        <p:spPr>
          <a:xfrm>
            <a:off x="4572002" y="1228200"/>
            <a:ext cx="4193700" cy="1781700"/>
          </a:xfrm>
          <a:prstGeom prst="rect">
            <a:avLst/>
          </a:prstGeom>
          <a:noFill/>
          <a:ln>
            <a:noFill/>
          </a:ln>
        </p:spPr>
        <p:txBody>
          <a:bodyPr anchorCtr="0" anchor="t" bIns="34275" lIns="68575" spcFirstLastPara="1" rIns="68575" wrap="square" tIns="34275">
            <a:noAutofit/>
          </a:bodyPr>
          <a:lstStyle/>
          <a:p>
            <a:pPr indent="0" lvl="0" marL="12700" marR="0" rtl="0" algn="l">
              <a:lnSpc>
                <a:spcPct val="100000"/>
              </a:lnSpc>
              <a:spcBef>
                <a:spcPts val="800"/>
              </a:spcBef>
              <a:spcAft>
                <a:spcPts val="0"/>
              </a:spcAft>
              <a:buClr>
                <a:srgbClr val="262626"/>
              </a:buClr>
              <a:buSzPts val="1600"/>
              <a:buFont typeface="Arial"/>
              <a:buNone/>
            </a:pPr>
            <a:r>
              <a:rPr b="1" lang="en" sz="2000">
                <a:solidFill>
                  <a:srgbClr val="262626"/>
                </a:solidFill>
              </a:rPr>
              <a:t>The General Monitoring Problem</a:t>
            </a:r>
            <a:endParaRPr b="0" i="0" sz="2000" u="none" cap="none" strike="noStrike">
              <a:solidFill>
                <a:srgbClr val="262626"/>
              </a:solidFill>
              <a:latin typeface="Arial"/>
              <a:ea typeface="Arial"/>
              <a:cs typeface="Arial"/>
              <a:sym typeface="Arial"/>
            </a:endParaRPr>
          </a:p>
          <a:p>
            <a:pPr indent="-215900" lvl="1" marL="520700" marR="0" rtl="0" algn="l">
              <a:lnSpc>
                <a:spcPct val="100000"/>
              </a:lnSpc>
              <a:spcBef>
                <a:spcPts val="800"/>
              </a:spcBef>
              <a:spcAft>
                <a:spcPts val="0"/>
              </a:spcAft>
              <a:buClr>
                <a:srgbClr val="262626"/>
              </a:buClr>
              <a:buSzPts val="1600"/>
              <a:buFont typeface="Arial"/>
              <a:buChar char="○"/>
            </a:pPr>
            <a:r>
              <a:rPr i="1" lang="en" sz="2000">
                <a:solidFill>
                  <a:srgbClr val="262626"/>
                </a:solidFill>
              </a:rPr>
              <a:t>Wide applicability</a:t>
            </a:r>
            <a:endParaRPr i="1" sz="2000">
              <a:solidFill>
                <a:srgbClr val="262626"/>
              </a:solidFill>
            </a:endParaRPr>
          </a:p>
          <a:p>
            <a:pPr indent="-215900" lvl="1" marL="520700" marR="0" rtl="0" algn="l">
              <a:lnSpc>
                <a:spcPct val="100000"/>
              </a:lnSpc>
              <a:spcBef>
                <a:spcPts val="800"/>
              </a:spcBef>
              <a:spcAft>
                <a:spcPts val="0"/>
              </a:spcAft>
              <a:buClr>
                <a:srgbClr val="262626"/>
              </a:buClr>
              <a:buSzPts val="1600"/>
              <a:buFont typeface="Arial"/>
              <a:buChar char="○"/>
            </a:pPr>
            <a:r>
              <a:rPr i="1" lang="en" sz="2000">
                <a:solidFill>
                  <a:srgbClr val="262626"/>
                </a:solidFill>
              </a:rPr>
              <a:t>Why AI is a must</a:t>
            </a:r>
            <a:endParaRPr i="1" sz="2000">
              <a:solidFill>
                <a:srgbClr val="262626"/>
              </a:solidFill>
            </a:endParaRPr>
          </a:p>
          <a:p>
            <a:pPr indent="0" lvl="0" marL="0" marR="0" rtl="0" algn="l">
              <a:lnSpc>
                <a:spcPct val="100000"/>
              </a:lnSpc>
              <a:spcBef>
                <a:spcPts val="800"/>
              </a:spcBef>
              <a:spcAft>
                <a:spcPts val="0"/>
              </a:spcAft>
              <a:buClr>
                <a:srgbClr val="262626"/>
              </a:buClr>
              <a:buSzPts val="1600"/>
              <a:buFont typeface="Arial"/>
              <a:buNone/>
            </a:pPr>
            <a:r>
              <a:rPr b="1" lang="en" sz="2300">
                <a:solidFill>
                  <a:srgbClr val="262626"/>
                </a:solidFill>
              </a:rPr>
              <a:t>And the need for humans in the loop</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5"/>
          <p:cNvSpPr/>
          <p:nvPr/>
        </p:nvSpPr>
        <p:spPr>
          <a:xfrm>
            <a:off x="5788325" y="865900"/>
            <a:ext cx="3000600" cy="3463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9" name="Google Shape;989;p95"/>
          <p:cNvSpPr/>
          <p:nvPr/>
        </p:nvSpPr>
        <p:spPr>
          <a:xfrm>
            <a:off x="5826527" y="955577"/>
            <a:ext cx="2895000" cy="549900"/>
          </a:xfrm>
          <a:prstGeom prst="rect">
            <a:avLst/>
          </a:prstGeom>
          <a:noFill/>
          <a:ln>
            <a:noFill/>
          </a:ln>
        </p:spPr>
        <p:txBody>
          <a:bodyPr anchorCtr="0" anchor="ctr" bIns="0" lIns="857250" spcFirstLastPara="1" rIns="102875" wrap="square" tIns="0">
            <a:noAutofit/>
          </a:bodyPr>
          <a:lstStyle/>
          <a:p>
            <a:pPr indent="0" lvl="0" marL="0" marR="0" rtl="0" algn="l">
              <a:lnSpc>
                <a:spcPct val="12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AI.northeastern.edu</a:t>
            </a:r>
            <a:endParaRPr b="1" i="0" sz="1200" u="none" cap="none" strike="noStrike">
              <a:solidFill>
                <a:srgbClr val="F2F2F2"/>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www.open-insights.com</a:t>
            </a:r>
            <a:endParaRPr b="1" i="0" sz="1200" u="none" cap="none" strike="noStrike">
              <a:solidFill>
                <a:srgbClr val="F2F2F2"/>
              </a:solidFill>
              <a:latin typeface="Arial"/>
              <a:ea typeface="Arial"/>
              <a:cs typeface="Arial"/>
              <a:sym typeface="Arial"/>
            </a:endParaRPr>
          </a:p>
        </p:txBody>
      </p:sp>
      <p:sp>
        <p:nvSpPr>
          <p:cNvPr id="990" name="Google Shape;990;p95"/>
          <p:cNvSpPr/>
          <p:nvPr/>
        </p:nvSpPr>
        <p:spPr>
          <a:xfrm>
            <a:off x="5826525" y="1835971"/>
            <a:ext cx="3355800" cy="549900"/>
          </a:xfrm>
          <a:prstGeom prst="rect">
            <a:avLst/>
          </a:prstGeom>
          <a:noFill/>
          <a:ln>
            <a:noFill/>
          </a:ln>
        </p:spPr>
        <p:txBody>
          <a:bodyPr anchorCtr="0" anchor="ctr" bIns="0" lIns="857250" spcFirstLastPara="1" rIns="102875" wrap="square" tIns="0">
            <a:noAutofit/>
          </a:bodyPr>
          <a:lstStyle/>
          <a:p>
            <a:pPr indent="0" lvl="0" marL="0" marR="0" rtl="0" algn="l">
              <a:lnSpc>
                <a:spcPct val="12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IEAI-NU</a:t>
            </a:r>
            <a:endParaRPr b="0" i="0" sz="11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UFayyad</a:t>
            </a:r>
            <a:endParaRPr b="0" i="0" sz="1100" u="none" cap="none" strike="noStrike">
              <a:solidFill>
                <a:srgbClr val="000000"/>
              </a:solidFill>
              <a:latin typeface="Arial"/>
              <a:ea typeface="Arial"/>
              <a:cs typeface="Arial"/>
              <a:sym typeface="Arial"/>
            </a:endParaRPr>
          </a:p>
        </p:txBody>
      </p:sp>
      <p:sp>
        <p:nvSpPr>
          <p:cNvPr id="991" name="Google Shape;991;p95"/>
          <p:cNvSpPr/>
          <p:nvPr/>
        </p:nvSpPr>
        <p:spPr>
          <a:xfrm>
            <a:off x="5826527" y="2763406"/>
            <a:ext cx="2895000" cy="549900"/>
          </a:xfrm>
          <a:prstGeom prst="rect">
            <a:avLst/>
          </a:prstGeom>
          <a:noFill/>
          <a:ln>
            <a:noFill/>
          </a:ln>
        </p:spPr>
        <p:txBody>
          <a:bodyPr anchorCtr="0" anchor="ctr" bIns="0" lIns="857250" spcFirstLastPara="1" rIns="102875" wrap="square" tIns="0">
            <a:noAutofit/>
          </a:bodyPr>
          <a:lstStyle/>
          <a:p>
            <a:pPr indent="0" lvl="0" marL="0" marR="0" rtl="0" algn="l">
              <a:lnSpc>
                <a:spcPct val="12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@Experiential_ai </a:t>
            </a:r>
            <a:endParaRPr b="0" i="0" sz="11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@UsamaF</a:t>
            </a:r>
            <a:endParaRPr b="1" i="0" sz="1200" u="none" cap="none" strike="noStrike">
              <a:solidFill>
                <a:srgbClr val="F2F2F2"/>
              </a:solidFill>
              <a:latin typeface="Arial"/>
              <a:ea typeface="Arial"/>
              <a:cs typeface="Arial"/>
              <a:sym typeface="Arial"/>
            </a:endParaRPr>
          </a:p>
        </p:txBody>
      </p:sp>
      <p:pic>
        <p:nvPicPr>
          <p:cNvPr id="992" name="Google Shape;992;p95"/>
          <p:cNvPicPr preferRelativeResize="0"/>
          <p:nvPr/>
        </p:nvPicPr>
        <p:blipFill rotWithShape="1">
          <a:blip r:embed="rId3">
            <a:alphaModFix/>
          </a:blip>
          <a:srcRect b="0" l="0" r="0" t="0"/>
          <a:stretch/>
        </p:blipFill>
        <p:spPr>
          <a:xfrm>
            <a:off x="6051552" y="1001599"/>
            <a:ext cx="450053" cy="450053"/>
          </a:xfrm>
          <a:prstGeom prst="rect">
            <a:avLst/>
          </a:prstGeom>
          <a:noFill/>
          <a:ln>
            <a:noFill/>
          </a:ln>
        </p:spPr>
      </p:pic>
      <p:pic>
        <p:nvPicPr>
          <p:cNvPr id="993" name="Google Shape;993;p95"/>
          <p:cNvPicPr preferRelativeResize="0"/>
          <p:nvPr/>
        </p:nvPicPr>
        <p:blipFill rotWithShape="1">
          <a:blip r:embed="rId4">
            <a:alphaModFix/>
          </a:blip>
          <a:srcRect b="0" l="0" r="0" t="0"/>
          <a:stretch/>
        </p:blipFill>
        <p:spPr>
          <a:xfrm>
            <a:off x="6051554" y="1886711"/>
            <a:ext cx="450053" cy="450053"/>
          </a:xfrm>
          <a:prstGeom prst="rect">
            <a:avLst/>
          </a:prstGeom>
          <a:noFill/>
          <a:ln>
            <a:noFill/>
          </a:ln>
        </p:spPr>
      </p:pic>
      <p:pic>
        <p:nvPicPr>
          <p:cNvPr id="994" name="Google Shape;994;p95"/>
          <p:cNvPicPr preferRelativeResize="0"/>
          <p:nvPr/>
        </p:nvPicPr>
        <p:blipFill rotWithShape="1">
          <a:blip r:embed="rId5">
            <a:alphaModFix/>
          </a:blip>
          <a:srcRect b="0" l="0" r="0" t="0"/>
          <a:stretch/>
        </p:blipFill>
        <p:spPr>
          <a:xfrm>
            <a:off x="6051553" y="2816945"/>
            <a:ext cx="450053" cy="450053"/>
          </a:xfrm>
          <a:prstGeom prst="rect">
            <a:avLst/>
          </a:prstGeom>
          <a:noFill/>
          <a:ln>
            <a:noFill/>
          </a:ln>
        </p:spPr>
      </p:pic>
      <p:sp>
        <p:nvSpPr>
          <p:cNvPr id="995" name="Google Shape;995;p95"/>
          <p:cNvSpPr txBox="1"/>
          <p:nvPr/>
        </p:nvSpPr>
        <p:spPr>
          <a:xfrm>
            <a:off x="999900" y="2095083"/>
            <a:ext cx="35721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a:t>
            </a:r>
            <a:r>
              <a:rPr lang="en">
                <a:solidFill>
                  <a:schemeClr val="lt1"/>
                </a:solidFill>
              </a:rPr>
              <a:t>.Fayyad</a:t>
            </a:r>
            <a:r>
              <a:rPr b="0" i="0" lang="en" sz="1400" u="none" cap="none" strike="noStrike">
                <a:solidFill>
                  <a:schemeClr val="lt1"/>
                </a:solidFill>
                <a:latin typeface="Arial"/>
                <a:ea typeface="Arial"/>
                <a:cs typeface="Arial"/>
                <a:sym typeface="Arial"/>
              </a:rPr>
              <a:t>@</a:t>
            </a:r>
            <a:r>
              <a:rPr lang="en">
                <a:solidFill>
                  <a:schemeClr val="lt1"/>
                </a:solidFill>
              </a:rPr>
              <a:t>northeastern.edu</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uFill>
                  <a:noFill/>
                </a:uFill>
                <a:latin typeface="Arial"/>
                <a:ea typeface="Arial"/>
                <a:cs typeface="Arial"/>
                <a:sym typeface="Arial"/>
                <a:hlinkClick r:id="rId6">
                  <a:extLst>
                    <a:ext uri="{A12FA001-AC4F-418D-AE19-62706E023703}">
                      <ahyp:hlinkClr val="tx"/>
                    </a:ext>
                  </a:extLst>
                </a:hlinkClick>
              </a:rPr>
              <a:t>Assistant: R</a:t>
            </a:r>
            <a:r>
              <a:rPr lang="en">
                <a:solidFill>
                  <a:schemeClr val="lt1"/>
                </a:solidFill>
                <a:uFill>
                  <a:noFill/>
                </a:uFill>
                <a:hlinkClick r:id="rId7">
                  <a:extLst>
                    <a:ext uri="{A12FA001-AC4F-418D-AE19-62706E023703}">
                      <ahyp:hlinkClr val="tx"/>
                    </a:ext>
                  </a:extLst>
                </a:hlinkClick>
              </a:rPr>
              <a:t>.Alshami</a:t>
            </a:r>
            <a:r>
              <a:rPr b="0" i="0" lang="en" sz="1400" u="none" cap="none" strike="noStrike">
                <a:solidFill>
                  <a:schemeClr val="lt1"/>
                </a:solidFill>
                <a:uFill>
                  <a:noFill/>
                </a:uFill>
                <a:latin typeface="Arial"/>
                <a:ea typeface="Arial"/>
                <a:cs typeface="Arial"/>
                <a:sym typeface="Arial"/>
                <a:hlinkClick r:id="rId8">
                  <a:extLst>
                    <a:ext uri="{A12FA001-AC4F-418D-AE19-62706E023703}">
                      <ahyp:hlinkClr val="tx"/>
                    </a:ext>
                  </a:extLst>
                </a:hlinkClick>
              </a:rPr>
              <a:t>@</a:t>
            </a:r>
            <a:r>
              <a:rPr lang="en">
                <a:solidFill>
                  <a:schemeClr val="lt1"/>
                </a:solidFill>
                <a:uFill>
                  <a:noFill/>
                </a:uFill>
                <a:hlinkClick r:id="rId9">
                  <a:extLst>
                    <a:ext uri="{A12FA001-AC4F-418D-AE19-62706E023703}">
                      <ahyp:hlinkClr val="tx"/>
                    </a:ext>
                  </a:extLst>
                </a:hlinkClick>
              </a:rPr>
              <a:t>northeastern.edu</a:t>
            </a:r>
            <a:r>
              <a:rPr b="0" i="0" lang="en" sz="1400" u="none" cap="none" strike="noStrike">
                <a:solidFill>
                  <a:schemeClr val="lt1"/>
                </a:solidFill>
                <a:uFill>
                  <a:noFill/>
                </a:uFill>
                <a:latin typeface="Arial"/>
                <a:ea typeface="Arial"/>
                <a:cs typeface="Arial"/>
                <a:sym typeface="Arial"/>
                <a:hlinkClick r:id="rId10">
                  <a:extLst>
                    <a:ext uri="{A12FA001-AC4F-418D-AE19-62706E023703}">
                      <ahyp:hlinkClr val="tx"/>
                    </a:ext>
                  </a:extLst>
                </a:hlinkClick>
              </a:rPr>
              <a:t> </a:t>
            </a:r>
            <a:endParaRPr b="0" i="0" sz="1100" u="none" cap="none" strike="noStrike">
              <a:solidFill>
                <a:srgbClr val="000000"/>
              </a:solidFill>
              <a:latin typeface="Arial"/>
              <a:ea typeface="Arial"/>
              <a:cs typeface="Arial"/>
              <a:sym typeface="Arial"/>
            </a:endParaRPr>
          </a:p>
        </p:txBody>
      </p:sp>
      <p:sp>
        <p:nvSpPr>
          <p:cNvPr id="996" name="Google Shape;996;p95"/>
          <p:cNvSpPr txBox="1"/>
          <p:nvPr/>
        </p:nvSpPr>
        <p:spPr>
          <a:xfrm>
            <a:off x="829355" y="367013"/>
            <a:ext cx="3870000" cy="1719300"/>
          </a:xfrm>
          <a:prstGeom prst="rect">
            <a:avLst/>
          </a:prstGeom>
          <a:noFill/>
          <a:ln>
            <a:noFill/>
          </a:ln>
        </p:spPr>
        <p:txBody>
          <a:bodyPr anchorCtr="0" anchor="ctr" bIns="0" lIns="0" spcFirstLastPara="1" rIns="0" wrap="square" tIns="0">
            <a:noAutofit/>
          </a:bodyPr>
          <a:lstStyle/>
          <a:p>
            <a:pPr indent="0" lvl="0" marL="0" marR="0" rtl="0" algn="ctr">
              <a:lnSpc>
                <a:spcPct val="105000"/>
              </a:lnSpc>
              <a:spcBef>
                <a:spcPts val="0"/>
              </a:spcBef>
              <a:spcAft>
                <a:spcPts val="0"/>
              </a:spcAft>
              <a:buClr>
                <a:srgbClr val="1D2D44"/>
              </a:buClr>
              <a:buSzPts val="2700"/>
              <a:buFont typeface="Arial"/>
              <a:buNone/>
            </a:pPr>
            <a:r>
              <a:rPr b="0" i="0" lang="en" sz="2700" u="none" cap="none" strike="noStrike">
                <a:solidFill>
                  <a:schemeClr val="lt1"/>
                </a:solidFill>
                <a:latin typeface="Arial"/>
                <a:ea typeface="Arial"/>
                <a:cs typeface="Arial"/>
                <a:sym typeface="Arial"/>
              </a:rPr>
              <a:t>Thank you!  </a:t>
            </a:r>
            <a:endParaRPr b="0" i="0" sz="2700" u="none" cap="none" strike="noStrike">
              <a:solidFill>
                <a:schemeClr val="lt1"/>
              </a:solidFill>
              <a:latin typeface="Arial"/>
              <a:ea typeface="Arial"/>
              <a:cs typeface="Arial"/>
              <a:sym typeface="Arial"/>
            </a:endParaRPr>
          </a:p>
          <a:p>
            <a:pPr indent="0" lvl="0" marL="0" marR="0" rtl="0" algn="ctr">
              <a:lnSpc>
                <a:spcPct val="105000"/>
              </a:lnSpc>
              <a:spcBef>
                <a:spcPts val="0"/>
              </a:spcBef>
              <a:spcAft>
                <a:spcPts val="0"/>
              </a:spcAft>
              <a:buClr>
                <a:srgbClr val="1D2D44"/>
              </a:buClr>
              <a:buSzPts val="2700"/>
              <a:buFont typeface="Arial"/>
              <a:buNone/>
            </a:pPr>
            <a:r>
              <a:rPr b="0" i="0" lang="en" sz="2700" u="none" cap="none" strike="noStrike">
                <a:solidFill>
                  <a:schemeClr val="lt1"/>
                </a:solidFill>
                <a:latin typeface="Arial"/>
                <a:ea typeface="Arial"/>
                <a:cs typeface="Arial"/>
                <a:sym typeface="Arial"/>
              </a:rPr>
              <a:t>Questions?</a:t>
            </a:r>
            <a:endParaRPr b="0" i="0" sz="1100" u="none" cap="none" strike="noStrike">
              <a:solidFill>
                <a:schemeClr val="lt1"/>
              </a:solidFill>
              <a:latin typeface="Arial"/>
              <a:ea typeface="Arial"/>
              <a:cs typeface="Arial"/>
              <a:sym typeface="Arial"/>
            </a:endParaRPr>
          </a:p>
          <a:p>
            <a:pPr indent="0" lvl="0" marL="0" marR="0" rtl="0" algn="ctr">
              <a:lnSpc>
                <a:spcPct val="105000"/>
              </a:lnSpc>
              <a:spcBef>
                <a:spcPts val="0"/>
              </a:spcBef>
              <a:spcAft>
                <a:spcPts val="0"/>
              </a:spcAft>
              <a:buClr>
                <a:srgbClr val="124E78"/>
              </a:buClr>
              <a:buSzPts val="2700"/>
              <a:buFont typeface="Arial"/>
              <a:buNone/>
            </a:pPr>
            <a:r>
              <a:t/>
            </a:r>
            <a:endParaRPr b="0" i="0" sz="1900" u="none" cap="none" strike="noStrike">
              <a:solidFill>
                <a:schemeClr val="lt1"/>
              </a:solidFill>
              <a:latin typeface="Arial"/>
              <a:ea typeface="Arial"/>
              <a:cs typeface="Arial"/>
              <a:sym typeface="Arial"/>
            </a:endParaRPr>
          </a:p>
          <a:p>
            <a:pPr indent="0" lvl="0" marL="0" marR="0" rtl="0" algn="ctr">
              <a:lnSpc>
                <a:spcPct val="105000"/>
              </a:lnSpc>
              <a:spcBef>
                <a:spcPts val="0"/>
              </a:spcBef>
              <a:spcAft>
                <a:spcPts val="0"/>
              </a:spcAft>
              <a:buClr>
                <a:srgbClr val="1D2D44"/>
              </a:buClr>
              <a:buSzPts val="2400"/>
              <a:buFont typeface="Arial"/>
              <a:buNone/>
            </a:pPr>
            <a:r>
              <a:rPr b="1" i="0" lang="en" sz="2400" u="none" cap="small" strike="noStrike">
                <a:solidFill>
                  <a:schemeClr val="lt1"/>
                </a:solidFill>
                <a:latin typeface="Arial"/>
                <a:ea typeface="Arial"/>
                <a:cs typeface="Arial"/>
                <a:sym typeface="Arial"/>
              </a:rPr>
              <a:t>Usama M. Fayyad</a:t>
            </a:r>
            <a:endParaRPr b="0" i="0" sz="1100" u="none" cap="none" strike="noStrike">
              <a:solidFill>
                <a:schemeClr val="lt1"/>
              </a:solidFill>
              <a:latin typeface="Arial"/>
              <a:ea typeface="Arial"/>
              <a:cs typeface="Arial"/>
              <a:sym typeface="Arial"/>
            </a:endParaRPr>
          </a:p>
        </p:txBody>
      </p:sp>
      <p:pic>
        <p:nvPicPr>
          <p:cNvPr id="997" name="Google Shape;997;p95"/>
          <p:cNvPicPr preferRelativeResize="0"/>
          <p:nvPr/>
        </p:nvPicPr>
        <p:blipFill rotWithShape="1">
          <a:blip r:embed="rId11">
            <a:alphaModFix/>
          </a:blip>
          <a:srcRect b="0" l="0" r="0" t="0"/>
          <a:stretch/>
        </p:blipFill>
        <p:spPr>
          <a:xfrm>
            <a:off x="6059888" y="3717246"/>
            <a:ext cx="433388" cy="424358"/>
          </a:xfrm>
          <a:prstGeom prst="rect">
            <a:avLst/>
          </a:prstGeom>
          <a:noFill/>
          <a:ln>
            <a:noFill/>
          </a:ln>
        </p:spPr>
      </p:pic>
      <p:sp>
        <p:nvSpPr>
          <p:cNvPr id="998" name="Google Shape;998;p95"/>
          <p:cNvSpPr/>
          <p:nvPr/>
        </p:nvSpPr>
        <p:spPr>
          <a:xfrm>
            <a:off x="5826563" y="3658315"/>
            <a:ext cx="3317400" cy="549900"/>
          </a:xfrm>
          <a:prstGeom prst="rect">
            <a:avLst/>
          </a:prstGeom>
          <a:noFill/>
          <a:ln>
            <a:noFill/>
          </a:ln>
        </p:spPr>
        <p:txBody>
          <a:bodyPr anchorCtr="0" anchor="ctr" bIns="0" lIns="857250" spcFirstLastPara="1" rIns="102875" wrap="square" tIns="0">
            <a:noAutofit/>
          </a:bodyPr>
          <a:lstStyle/>
          <a:p>
            <a:pPr indent="0" lvl="0" marL="0" marR="0" rtl="0" algn="l">
              <a:lnSpc>
                <a:spcPct val="12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Institute for Experiential AI</a:t>
            </a:r>
            <a:endParaRPr b="0" i="0" sz="11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Open Insights</a:t>
            </a:r>
            <a:endParaRPr b="1" i="0" sz="1200" u="none" cap="none" strike="noStrike">
              <a:solidFill>
                <a:srgbClr val="F2F2F2"/>
              </a:solidFill>
              <a:latin typeface="Arial"/>
              <a:ea typeface="Arial"/>
              <a:cs typeface="Arial"/>
              <a:sym typeface="Arial"/>
            </a:endParaRPr>
          </a:p>
        </p:txBody>
      </p:sp>
      <p:sp>
        <p:nvSpPr>
          <p:cNvPr id="999" name="Google Shape;999;p95"/>
          <p:cNvSpPr txBox="1"/>
          <p:nvPr/>
        </p:nvSpPr>
        <p:spPr>
          <a:xfrm>
            <a:off x="1226222" y="3163310"/>
            <a:ext cx="36402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Legends of Data &amp; AI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 Podcast – on Spotify and other platforms:</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https://bit.ly/legendsofdata-ai </a:t>
            </a:r>
            <a:endParaRPr b="0" i="0" sz="1100" u="none" cap="none" strike="noStrike">
              <a:solidFill>
                <a:schemeClr val="lt1"/>
              </a:solidFill>
              <a:latin typeface="Arial"/>
              <a:ea typeface="Arial"/>
              <a:cs typeface="Arial"/>
              <a:sym typeface="Arial"/>
            </a:endParaRPr>
          </a:p>
        </p:txBody>
      </p:sp>
      <p:pic>
        <p:nvPicPr>
          <p:cNvPr id="1000" name="Google Shape;1000;p95"/>
          <p:cNvPicPr preferRelativeResize="0"/>
          <p:nvPr/>
        </p:nvPicPr>
        <p:blipFill rotWithShape="1">
          <a:blip r:embed="rId12">
            <a:alphaModFix/>
          </a:blip>
          <a:srcRect b="0" l="0" r="0" t="0"/>
          <a:stretch/>
        </p:blipFill>
        <p:spPr>
          <a:xfrm>
            <a:off x="0" y="2774149"/>
            <a:ext cx="1226225" cy="1226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6"/>
          <p:cNvSpPr txBox="1"/>
          <p:nvPr/>
        </p:nvSpPr>
        <p:spPr>
          <a:xfrm>
            <a:off x="334425" y="92875"/>
            <a:ext cx="8809500" cy="631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Lato"/>
                <a:ea typeface="Lato"/>
                <a:cs typeface="Lato"/>
                <a:sym typeface="Lato"/>
              </a:rPr>
              <a:t>Usama Fayyad, </a:t>
            </a:r>
            <a:r>
              <a:rPr b="0" i="0" lang="en" sz="1600" u="none" cap="none" strike="noStrike">
                <a:solidFill>
                  <a:srgbClr val="000000"/>
                </a:solidFill>
                <a:latin typeface="Lato"/>
                <a:ea typeface="Lato"/>
                <a:cs typeface="Lato"/>
                <a:sym typeface="Lato"/>
              </a:rPr>
              <a:t>Executive Director, Institute for Experiential AI (EAI) at Northeastern University </a:t>
            </a:r>
            <a:endParaRPr b="0" i="0" sz="16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Lato"/>
                <a:ea typeface="Lato"/>
                <a:cs typeface="Lato"/>
                <a:sym typeface="Lato"/>
              </a:rPr>
              <a:t>Professor of the Practice, Khoury College for Computer Sciences, Northeastern University</a:t>
            </a:r>
            <a:endParaRPr b="0" i="0" sz="1600" u="none" cap="none" strike="noStrike">
              <a:solidFill>
                <a:srgbClr val="000000"/>
              </a:solidFill>
              <a:latin typeface="Lato"/>
              <a:ea typeface="Lato"/>
              <a:cs typeface="Lato"/>
              <a:sym typeface="Lato"/>
            </a:endParaRPr>
          </a:p>
        </p:txBody>
      </p:sp>
      <p:pic>
        <p:nvPicPr>
          <p:cNvPr id="1006" name="Google Shape;1006;p96"/>
          <p:cNvPicPr preferRelativeResize="0"/>
          <p:nvPr/>
        </p:nvPicPr>
        <p:blipFill rotWithShape="1">
          <a:blip r:embed="rId3">
            <a:alphaModFix/>
          </a:blip>
          <a:srcRect b="0" l="0" r="0" t="0"/>
          <a:stretch/>
        </p:blipFill>
        <p:spPr>
          <a:xfrm>
            <a:off x="391568" y="771438"/>
            <a:ext cx="2382188" cy="1587562"/>
          </a:xfrm>
          <a:prstGeom prst="rect">
            <a:avLst/>
          </a:prstGeom>
          <a:noFill/>
          <a:ln>
            <a:noFill/>
          </a:ln>
        </p:spPr>
      </p:pic>
      <p:pic>
        <p:nvPicPr>
          <p:cNvPr id="1007" name="Google Shape;1007;p96"/>
          <p:cNvPicPr preferRelativeResize="0"/>
          <p:nvPr/>
        </p:nvPicPr>
        <p:blipFill rotWithShape="1">
          <a:blip r:embed="rId4">
            <a:alphaModFix/>
          </a:blip>
          <a:srcRect b="0" l="0" r="0" t="0"/>
          <a:stretch/>
        </p:blipFill>
        <p:spPr>
          <a:xfrm>
            <a:off x="5661619" y="1004736"/>
            <a:ext cx="2750770" cy="340856"/>
          </a:xfrm>
          <a:prstGeom prst="rect">
            <a:avLst/>
          </a:prstGeom>
          <a:noFill/>
          <a:ln>
            <a:noFill/>
          </a:ln>
        </p:spPr>
      </p:pic>
      <p:pic>
        <p:nvPicPr>
          <p:cNvPr id="1008" name="Google Shape;1008;p96"/>
          <p:cNvPicPr preferRelativeResize="0"/>
          <p:nvPr/>
        </p:nvPicPr>
        <p:blipFill rotWithShape="1">
          <a:blip r:embed="rId5">
            <a:alphaModFix/>
          </a:blip>
          <a:srcRect b="0" l="0" r="0" t="0"/>
          <a:stretch/>
        </p:blipFill>
        <p:spPr>
          <a:xfrm>
            <a:off x="4876931" y="845849"/>
            <a:ext cx="658632" cy="658632"/>
          </a:xfrm>
          <a:prstGeom prst="rect">
            <a:avLst/>
          </a:prstGeom>
          <a:noFill/>
          <a:ln>
            <a:noFill/>
          </a:ln>
        </p:spPr>
      </p:pic>
      <p:sp>
        <p:nvSpPr>
          <p:cNvPr id="1009" name="Google Shape;1009;p96"/>
          <p:cNvSpPr txBox="1"/>
          <p:nvPr/>
        </p:nvSpPr>
        <p:spPr>
          <a:xfrm>
            <a:off x="202950" y="3126638"/>
            <a:ext cx="4467900" cy="145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Lato"/>
                <a:ea typeface="Lato"/>
                <a:cs typeface="Lato"/>
                <a:sym typeface="Lato"/>
              </a:rPr>
              <a:t>Education</a:t>
            </a:r>
            <a:endParaRPr b="1" i="0" sz="900" u="none" cap="none" strike="noStrike">
              <a:solidFill>
                <a:schemeClr val="dk1"/>
              </a:solidFill>
              <a:latin typeface="Lato"/>
              <a:ea typeface="Lato"/>
              <a:cs typeface="Lato"/>
              <a:sym typeface="Lato"/>
            </a:endParaRPr>
          </a:p>
          <a:p>
            <a:pPr indent="-215900" lvl="0" marL="342900" marR="0" rtl="0" algn="l">
              <a:lnSpc>
                <a:spcPct val="100000"/>
              </a:lnSpc>
              <a:spcBef>
                <a:spcPts val="0"/>
              </a:spcBef>
              <a:spcAft>
                <a:spcPts val="0"/>
              </a:spcAft>
              <a:buClr>
                <a:schemeClr val="dk1"/>
              </a:buClr>
              <a:buSzPts val="800"/>
              <a:buFont typeface="Lato"/>
              <a:buChar char="●"/>
            </a:pPr>
            <a:r>
              <a:rPr b="1" i="0" lang="en" sz="900" u="none" cap="none" strike="noStrike">
                <a:solidFill>
                  <a:schemeClr val="dk1"/>
                </a:solidFill>
                <a:latin typeface="Lato"/>
                <a:ea typeface="Lato"/>
                <a:cs typeface="Lato"/>
                <a:sym typeface="Lato"/>
              </a:rPr>
              <a:t>Ph.D. Computer Science &amp; Engineering (CSE) in AI/Machine Learning</a:t>
            </a:r>
            <a:endParaRPr b="1" i="0" sz="900" u="none" cap="none" strike="noStrike">
              <a:solidFill>
                <a:schemeClr val="dk1"/>
              </a:solidFill>
              <a:latin typeface="Lato"/>
              <a:ea typeface="Lato"/>
              <a:cs typeface="Lato"/>
              <a:sym typeface="Lato"/>
            </a:endParaRPr>
          </a:p>
          <a:p>
            <a:pPr indent="-215900" lvl="0" marL="342900" marR="0" rtl="0" algn="l">
              <a:lnSpc>
                <a:spcPct val="100000"/>
              </a:lnSpc>
              <a:spcBef>
                <a:spcPts val="0"/>
              </a:spcBef>
              <a:spcAft>
                <a:spcPts val="0"/>
              </a:spcAft>
              <a:buClr>
                <a:schemeClr val="dk1"/>
              </a:buClr>
              <a:buSzPts val="800"/>
              <a:buFont typeface="Lato"/>
              <a:buChar char="●"/>
            </a:pPr>
            <a:r>
              <a:rPr b="1" i="0" lang="en" sz="900" u="none" cap="none" strike="noStrike">
                <a:solidFill>
                  <a:schemeClr val="dk1"/>
                </a:solidFill>
                <a:latin typeface="Lato"/>
                <a:ea typeface="Lato"/>
                <a:cs typeface="Lato"/>
                <a:sym typeface="Lato"/>
              </a:rPr>
              <a:t>MSE (CSE), M.Sc. (Mathematics)</a:t>
            </a:r>
            <a:endParaRPr b="1" i="0" sz="900" u="none" cap="none" strike="noStrike">
              <a:solidFill>
                <a:schemeClr val="dk1"/>
              </a:solidFill>
              <a:latin typeface="Lato"/>
              <a:ea typeface="Lato"/>
              <a:cs typeface="Lato"/>
              <a:sym typeface="Lato"/>
            </a:endParaRPr>
          </a:p>
          <a:p>
            <a:pPr indent="-215900" lvl="0" marL="342900" marR="0" rtl="0" algn="l">
              <a:lnSpc>
                <a:spcPct val="100000"/>
              </a:lnSpc>
              <a:spcBef>
                <a:spcPts val="0"/>
              </a:spcBef>
              <a:spcAft>
                <a:spcPts val="0"/>
              </a:spcAft>
              <a:buClr>
                <a:schemeClr val="dk1"/>
              </a:buClr>
              <a:buSzPts val="800"/>
              <a:buFont typeface="Lato"/>
              <a:buChar char="●"/>
            </a:pPr>
            <a:r>
              <a:rPr b="1" i="0" lang="en" sz="900" u="none" cap="none" strike="noStrike">
                <a:solidFill>
                  <a:schemeClr val="dk1"/>
                </a:solidFill>
                <a:latin typeface="Lato"/>
                <a:ea typeface="Lato"/>
                <a:cs typeface="Lato"/>
                <a:sym typeface="Lato"/>
              </a:rPr>
              <a:t>BSE (EE), BSE (Computer Engin)</a:t>
            </a:r>
            <a:br>
              <a:rPr b="1" i="0" lang="en" sz="900" u="none" cap="none" strike="noStrike">
                <a:solidFill>
                  <a:schemeClr val="dk1"/>
                </a:solidFill>
                <a:latin typeface="Lato"/>
                <a:ea typeface="Lato"/>
                <a:cs typeface="Lato"/>
                <a:sym typeface="Lato"/>
              </a:rPr>
            </a:br>
            <a:endParaRPr b="1" i="0" sz="9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Lato"/>
                <a:ea typeface="Lato"/>
                <a:cs typeface="Lato"/>
                <a:sym typeface="Lato"/>
              </a:rPr>
              <a:t>Academic achievements</a:t>
            </a:r>
            <a:endParaRPr b="1" i="0" sz="900" u="none" cap="none" strike="noStrike">
              <a:solidFill>
                <a:schemeClr val="dk1"/>
              </a:solidFill>
              <a:latin typeface="Lato"/>
              <a:ea typeface="Lato"/>
              <a:cs typeface="Lato"/>
              <a:sym typeface="Lato"/>
            </a:endParaRPr>
          </a:p>
          <a:p>
            <a:pPr indent="-215900" lvl="0" marL="342900" marR="0" rtl="0" algn="l">
              <a:lnSpc>
                <a:spcPct val="100000"/>
              </a:lnSpc>
              <a:spcBef>
                <a:spcPts val="0"/>
              </a:spcBef>
              <a:spcAft>
                <a:spcPts val="0"/>
              </a:spcAft>
              <a:buClr>
                <a:schemeClr val="dk1"/>
              </a:buClr>
              <a:buSzPts val="800"/>
              <a:buFont typeface="Arial"/>
              <a:buChar char="●"/>
            </a:pPr>
            <a:r>
              <a:rPr b="0" i="0" lang="en" sz="900" u="none" cap="none" strike="noStrike">
                <a:solidFill>
                  <a:schemeClr val="dk1"/>
                </a:solidFill>
                <a:latin typeface="Lato"/>
                <a:ea typeface="Lato"/>
                <a:cs typeface="Lato"/>
                <a:sym typeface="Lato"/>
              </a:rPr>
              <a:t>Fellow</a:t>
            </a:r>
            <a:r>
              <a:rPr b="1" i="0" lang="en" sz="900" u="none" cap="none" strike="noStrike">
                <a:solidFill>
                  <a:schemeClr val="dk1"/>
                </a:solidFill>
                <a:latin typeface="Lato"/>
                <a:ea typeface="Lato"/>
                <a:cs typeface="Lato"/>
                <a:sym typeface="Lato"/>
              </a:rPr>
              <a:t>: </a:t>
            </a:r>
            <a:r>
              <a:rPr b="0" i="0" lang="en" sz="900" u="none" cap="none" strike="noStrike">
                <a:solidFill>
                  <a:schemeClr val="dk1"/>
                </a:solidFill>
                <a:latin typeface="Lato"/>
                <a:ea typeface="Lato"/>
                <a:cs typeface="Lato"/>
                <a:sym typeface="Lato"/>
              </a:rPr>
              <a:t>Association for the Advancement of Artificial Intelligence (AAAI) and Association for Computing Machinery (ACM)  </a:t>
            </a:r>
            <a:endParaRPr b="0" i="0" sz="900" u="none" cap="none" strike="noStrike">
              <a:solidFill>
                <a:schemeClr val="dk1"/>
              </a:solidFill>
              <a:latin typeface="Lato"/>
              <a:ea typeface="Lato"/>
              <a:cs typeface="Lato"/>
              <a:sym typeface="Lato"/>
            </a:endParaRPr>
          </a:p>
          <a:p>
            <a:pPr indent="-215900" lvl="0" marL="342900" marR="0" rtl="0" algn="l">
              <a:lnSpc>
                <a:spcPct val="100000"/>
              </a:lnSpc>
              <a:spcBef>
                <a:spcPts val="0"/>
              </a:spcBef>
              <a:spcAft>
                <a:spcPts val="0"/>
              </a:spcAft>
              <a:buClr>
                <a:schemeClr val="dk1"/>
              </a:buClr>
              <a:buSzPts val="800"/>
              <a:buFont typeface="Lato"/>
              <a:buChar char="●"/>
            </a:pPr>
            <a:r>
              <a:rPr b="0" i="0" lang="en" sz="900" u="none" cap="none" strike="noStrike">
                <a:solidFill>
                  <a:schemeClr val="dk1"/>
                </a:solidFill>
                <a:latin typeface="Lato"/>
                <a:ea typeface="Lato"/>
                <a:cs typeface="Lato"/>
                <a:sym typeface="Lato"/>
              </a:rPr>
              <a:t>Over 100 technical articles on data mining, data science, AI/ML, and databases.  </a:t>
            </a:r>
            <a:endParaRPr b="0" i="0" sz="900" u="none" cap="none" strike="noStrike">
              <a:solidFill>
                <a:schemeClr val="dk1"/>
              </a:solidFill>
              <a:latin typeface="Lato"/>
              <a:ea typeface="Lato"/>
              <a:cs typeface="Lato"/>
              <a:sym typeface="Lato"/>
            </a:endParaRPr>
          </a:p>
          <a:p>
            <a:pPr indent="-215900" lvl="0" marL="342900" marR="0" rtl="0" algn="l">
              <a:lnSpc>
                <a:spcPct val="100000"/>
              </a:lnSpc>
              <a:spcBef>
                <a:spcPts val="0"/>
              </a:spcBef>
              <a:spcAft>
                <a:spcPts val="0"/>
              </a:spcAft>
              <a:buClr>
                <a:schemeClr val="dk1"/>
              </a:buClr>
              <a:buSzPts val="800"/>
              <a:buFont typeface="Lato"/>
              <a:buChar char="●"/>
            </a:pPr>
            <a:r>
              <a:rPr b="0" i="0" lang="en" sz="900" u="none" cap="none" strike="noStrike">
                <a:solidFill>
                  <a:schemeClr val="dk1"/>
                </a:solidFill>
                <a:latin typeface="Lato"/>
                <a:ea typeface="Lato"/>
                <a:cs typeface="Lato"/>
                <a:sym typeface="Lato"/>
              </a:rPr>
              <a:t>Over 20 patents, 2 technical books.</a:t>
            </a:r>
            <a:endParaRPr b="1" i="0" sz="900" u="none" cap="none" strike="noStrike">
              <a:solidFill>
                <a:schemeClr val="dk1"/>
              </a:solidFill>
              <a:latin typeface="Lato"/>
              <a:ea typeface="Lato"/>
              <a:cs typeface="Lato"/>
              <a:sym typeface="Lato"/>
            </a:endParaRPr>
          </a:p>
        </p:txBody>
      </p:sp>
      <p:pic>
        <p:nvPicPr>
          <p:cNvPr id="1010" name="Google Shape;1010;p96"/>
          <p:cNvPicPr preferRelativeResize="0"/>
          <p:nvPr/>
        </p:nvPicPr>
        <p:blipFill rotWithShape="1">
          <a:blip r:embed="rId6">
            <a:alphaModFix/>
          </a:blip>
          <a:srcRect b="0" l="0" r="0" t="0"/>
          <a:stretch/>
        </p:blipFill>
        <p:spPr>
          <a:xfrm>
            <a:off x="6526125" y="2505150"/>
            <a:ext cx="910394" cy="407194"/>
          </a:xfrm>
          <a:prstGeom prst="rect">
            <a:avLst/>
          </a:prstGeom>
          <a:noFill/>
          <a:ln>
            <a:noFill/>
          </a:ln>
        </p:spPr>
      </p:pic>
      <p:pic>
        <p:nvPicPr>
          <p:cNvPr id="1011" name="Google Shape;1011;p96"/>
          <p:cNvPicPr preferRelativeResize="0"/>
          <p:nvPr/>
        </p:nvPicPr>
        <p:blipFill rotWithShape="1">
          <a:blip r:embed="rId7">
            <a:alphaModFix/>
          </a:blip>
          <a:srcRect b="18094" l="0" r="0" t="20608"/>
          <a:stretch/>
        </p:blipFill>
        <p:spPr>
          <a:xfrm>
            <a:off x="4217138" y="1562719"/>
            <a:ext cx="1289400" cy="658636"/>
          </a:xfrm>
          <a:prstGeom prst="rect">
            <a:avLst/>
          </a:prstGeom>
          <a:noFill/>
          <a:ln>
            <a:noFill/>
          </a:ln>
        </p:spPr>
      </p:pic>
      <p:pic>
        <p:nvPicPr>
          <p:cNvPr id="1012" name="Google Shape;1012;p96"/>
          <p:cNvPicPr preferRelativeResize="0"/>
          <p:nvPr/>
        </p:nvPicPr>
        <p:blipFill rotWithShape="1">
          <a:blip r:embed="rId8">
            <a:alphaModFix/>
          </a:blip>
          <a:srcRect b="0" l="0" r="0" t="0"/>
          <a:stretch/>
        </p:blipFill>
        <p:spPr>
          <a:xfrm>
            <a:off x="6639639" y="1587788"/>
            <a:ext cx="774562" cy="622078"/>
          </a:xfrm>
          <a:prstGeom prst="rect">
            <a:avLst/>
          </a:prstGeom>
          <a:noFill/>
          <a:ln>
            <a:noFill/>
          </a:ln>
        </p:spPr>
      </p:pic>
      <p:pic>
        <p:nvPicPr>
          <p:cNvPr id="1013" name="Google Shape;1013;p96"/>
          <p:cNvPicPr preferRelativeResize="0"/>
          <p:nvPr/>
        </p:nvPicPr>
        <p:blipFill rotWithShape="1">
          <a:blip r:embed="rId9">
            <a:alphaModFix/>
          </a:blip>
          <a:srcRect b="20482" l="0" r="0" t="29604"/>
          <a:stretch/>
        </p:blipFill>
        <p:spPr>
          <a:xfrm>
            <a:off x="5525269" y="1737206"/>
            <a:ext cx="1103063" cy="309675"/>
          </a:xfrm>
          <a:prstGeom prst="rect">
            <a:avLst/>
          </a:prstGeom>
          <a:noFill/>
          <a:ln>
            <a:noFill/>
          </a:ln>
        </p:spPr>
      </p:pic>
      <p:pic>
        <p:nvPicPr>
          <p:cNvPr id="1014" name="Google Shape;1014;p96"/>
          <p:cNvPicPr preferRelativeResize="0"/>
          <p:nvPr/>
        </p:nvPicPr>
        <p:blipFill rotWithShape="1">
          <a:blip r:embed="rId10">
            <a:alphaModFix/>
          </a:blip>
          <a:srcRect b="0" l="0" r="0" t="0"/>
          <a:stretch/>
        </p:blipFill>
        <p:spPr>
          <a:xfrm>
            <a:off x="7343860" y="1586325"/>
            <a:ext cx="1580483" cy="493369"/>
          </a:xfrm>
          <a:prstGeom prst="rect">
            <a:avLst/>
          </a:prstGeom>
          <a:noFill/>
          <a:ln>
            <a:noFill/>
          </a:ln>
        </p:spPr>
      </p:pic>
      <p:sp>
        <p:nvSpPr>
          <p:cNvPr id="1015" name="Google Shape;1015;p96"/>
          <p:cNvSpPr txBox="1"/>
          <p:nvPr/>
        </p:nvSpPr>
        <p:spPr>
          <a:xfrm>
            <a:off x="2980763" y="1661006"/>
            <a:ext cx="22500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Lato"/>
                <a:ea typeface="Lato"/>
                <a:cs typeface="Lato"/>
                <a:sym typeface="Lato"/>
              </a:rPr>
              <a:t>Large Orgs</a:t>
            </a:r>
            <a:endParaRPr b="0" i="0" sz="1100" u="none" cap="none" strike="noStrike">
              <a:solidFill>
                <a:srgbClr val="000000"/>
              </a:solidFill>
              <a:latin typeface="Lato"/>
              <a:ea typeface="Lato"/>
              <a:cs typeface="Lato"/>
              <a:sym typeface="Lato"/>
            </a:endParaRPr>
          </a:p>
        </p:txBody>
      </p:sp>
      <p:sp>
        <p:nvSpPr>
          <p:cNvPr id="1016" name="Google Shape;1016;p96"/>
          <p:cNvSpPr txBox="1"/>
          <p:nvPr/>
        </p:nvSpPr>
        <p:spPr>
          <a:xfrm>
            <a:off x="3248513" y="2577816"/>
            <a:ext cx="17145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Lato"/>
                <a:ea typeface="Lato"/>
                <a:cs typeface="Lato"/>
                <a:sym typeface="Lato"/>
              </a:rPr>
              <a:t>Startups</a:t>
            </a:r>
            <a:endParaRPr b="0" i="0" sz="1100" u="none" cap="none" strike="noStrike">
              <a:solidFill>
                <a:srgbClr val="000000"/>
              </a:solidFill>
              <a:latin typeface="Lato"/>
              <a:ea typeface="Lato"/>
              <a:cs typeface="Lato"/>
              <a:sym typeface="Lato"/>
            </a:endParaRPr>
          </a:p>
        </p:txBody>
      </p:sp>
      <p:pic>
        <p:nvPicPr>
          <p:cNvPr id="1017" name="Google Shape;1017;p96"/>
          <p:cNvPicPr preferRelativeResize="0"/>
          <p:nvPr/>
        </p:nvPicPr>
        <p:blipFill rotWithShape="1">
          <a:blip r:embed="rId11">
            <a:alphaModFix/>
          </a:blip>
          <a:srcRect b="0" l="0" r="0" t="0"/>
          <a:stretch/>
        </p:blipFill>
        <p:spPr>
          <a:xfrm>
            <a:off x="4694044" y="2538328"/>
            <a:ext cx="1714501" cy="340855"/>
          </a:xfrm>
          <a:prstGeom prst="rect">
            <a:avLst/>
          </a:prstGeom>
          <a:noFill/>
          <a:ln>
            <a:noFill/>
          </a:ln>
        </p:spPr>
      </p:pic>
      <p:pic>
        <p:nvPicPr>
          <p:cNvPr id="1018" name="Google Shape;1018;p96"/>
          <p:cNvPicPr preferRelativeResize="0"/>
          <p:nvPr/>
        </p:nvPicPr>
        <p:blipFill rotWithShape="1">
          <a:blip r:embed="rId12">
            <a:alphaModFix/>
          </a:blip>
          <a:srcRect b="0" l="0" r="0" t="0"/>
          <a:stretch/>
        </p:blipFill>
        <p:spPr>
          <a:xfrm>
            <a:off x="7288894" y="2997149"/>
            <a:ext cx="1103063" cy="366210"/>
          </a:xfrm>
          <a:prstGeom prst="rect">
            <a:avLst/>
          </a:prstGeom>
          <a:noFill/>
          <a:ln>
            <a:noFill/>
          </a:ln>
        </p:spPr>
      </p:pic>
      <p:pic>
        <p:nvPicPr>
          <p:cNvPr id="1019" name="Google Shape;1019;p96"/>
          <p:cNvPicPr preferRelativeResize="0"/>
          <p:nvPr/>
        </p:nvPicPr>
        <p:blipFill rotWithShape="1">
          <a:blip r:embed="rId13">
            <a:alphaModFix/>
          </a:blip>
          <a:srcRect b="38045" l="0" r="21832" t="0"/>
          <a:stretch/>
        </p:blipFill>
        <p:spPr>
          <a:xfrm>
            <a:off x="7598991" y="2563031"/>
            <a:ext cx="1103063" cy="291450"/>
          </a:xfrm>
          <a:prstGeom prst="rect">
            <a:avLst/>
          </a:prstGeom>
          <a:noFill/>
          <a:ln>
            <a:noFill/>
          </a:ln>
        </p:spPr>
      </p:pic>
      <p:pic>
        <p:nvPicPr>
          <p:cNvPr id="1020" name="Google Shape;1020;p96"/>
          <p:cNvPicPr preferRelativeResize="0"/>
          <p:nvPr/>
        </p:nvPicPr>
        <p:blipFill rotWithShape="1">
          <a:blip r:embed="rId14">
            <a:alphaModFix/>
          </a:blip>
          <a:srcRect b="18386" l="0" r="0" t="17390"/>
          <a:stretch/>
        </p:blipFill>
        <p:spPr>
          <a:xfrm>
            <a:off x="4694044" y="2963410"/>
            <a:ext cx="1103062" cy="433687"/>
          </a:xfrm>
          <a:prstGeom prst="rect">
            <a:avLst/>
          </a:prstGeom>
          <a:noFill/>
          <a:ln>
            <a:noFill/>
          </a:ln>
        </p:spPr>
      </p:pic>
      <p:pic>
        <p:nvPicPr>
          <p:cNvPr id="1021" name="Google Shape;1021;p96"/>
          <p:cNvPicPr preferRelativeResize="0"/>
          <p:nvPr/>
        </p:nvPicPr>
        <p:blipFill rotWithShape="1">
          <a:blip r:embed="rId15">
            <a:alphaModFix/>
          </a:blip>
          <a:srcRect b="0" l="0" r="0" t="0"/>
          <a:stretch/>
        </p:blipFill>
        <p:spPr>
          <a:xfrm>
            <a:off x="5898300" y="3007115"/>
            <a:ext cx="1289405" cy="346276"/>
          </a:xfrm>
          <a:prstGeom prst="rect">
            <a:avLst/>
          </a:prstGeom>
          <a:noFill/>
          <a:ln>
            <a:noFill/>
          </a:ln>
        </p:spPr>
      </p:pic>
      <p:sp>
        <p:nvSpPr>
          <p:cNvPr id="1022" name="Google Shape;1022;p96"/>
          <p:cNvSpPr txBox="1"/>
          <p:nvPr/>
        </p:nvSpPr>
        <p:spPr>
          <a:xfrm>
            <a:off x="334419" y="2406375"/>
            <a:ext cx="27510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Lato"/>
                <a:ea typeface="Lato"/>
                <a:cs typeface="Lato"/>
                <a:sym typeface="Lato"/>
              </a:rPr>
              <a:t>Goal:  Make AI and Data usable, useful, manageable - democratize the responsible use of AI across fields</a:t>
            </a:r>
            <a:endParaRPr b="1" i="0" sz="500" u="none" cap="none" strike="noStrike">
              <a:solidFill>
                <a:schemeClr val="dk1"/>
              </a:solidFill>
              <a:latin typeface="Lato"/>
              <a:ea typeface="Lato"/>
              <a:cs typeface="Lato"/>
              <a:sym typeface="Lato"/>
            </a:endParaRPr>
          </a:p>
        </p:txBody>
      </p:sp>
      <p:sp>
        <p:nvSpPr>
          <p:cNvPr id="1023" name="Google Shape;1023;p96"/>
          <p:cNvSpPr txBox="1"/>
          <p:nvPr>
            <p:ph idx="12" type="sldNum"/>
          </p:nvPr>
        </p:nvSpPr>
        <p:spPr>
          <a:xfrm>
            <a:off x="11537950" y="6439275"/>
            <a:ext cx="372000" cy="3651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1024" name="Google Shape;1024;p96"/>
          <p:cNvSpPr txBox="1"/>
          <p:nvPr/>
        </p:nvSpPr>
        <p:spPr>
          <a:xfrm>
            <a:off x="2980763" y="960656"/>
            <a:ext cx="22500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Lato"/>
                <a:ea typeface="Lato"/>
                <a:cs typeface="Lato"/>
                <a:sym typeface="Lato"/>
              </a:rPr>
              <a:t>Education</a:t>
            </a:r>
            <a:endParaRPr b="0" i="0" sz="1100" u="none" cap="none" strike="noStrike">
              <a:solidFill>
                <a:srgbClr val="000000"/>
              </a:solidFill>
              <a:latin typeface="Lato"/>
              <a:ea typeface="Lato"/>
              <a:cs typeface="Lato"/>
              <a:sym typeface="Lato"/>
            </a:endParaRPr>
          </a:p>
        </p:txBody>
      </p:sp>
      <p:sp>
        <p:nvSpPr>
          <p:cNvPr id="1025" name="Google Shape;1025;p96"/>
          <p:cNvSpPr txBox="1"/>
          <p:nvPr/>
        </p:nvSpPr>
        <p:spPr>
          <a:xfrm>
            <a:off x="4759650" y="3619913"/>
            <a:ext cx="4119900" cy="1062000"/>
          </a:xfrm>
          <a:prstGeom prst="rect">
            <a:avLst/>
          </a:prstGeom>
          <a:noFill/>
          <a:ln cap="flat" cmpd="sng" w="9525">
            <a:solidFill>
              <a:srgbClr val="00B0F0"/>
            </a:solidFill>
            <a:prstDash val="solid"/>
            <a:round/>
            <a:headEnd len="sm" w="sm" type="none"/>
            <a:tailEnd len="sm" w="sm" type="none"/>
          </a:ln>
        </p:spPr>
        <p:txBody>
          <a:bodyPr anchorCtr="0" anchor="t" bIns="68575" lIns="68575" spcFirstLastPara="1" rIns="68575" wrap="square" tIns="68575">
            <a:spAutoFit/>
          </a:bodyPr>
          <a:lstStyle/>
          <a:p>
            <a:pPr indent="-228600" lvl="0" marL="342900" marR="0" rtl="0" algn="l">
              <a:lnSpc>
                <a:spcPct val="100000"/>
              </a:lnSpc>
              <a:spcBef>
                <a:spcPts val="0"/>
              </a:spcBef>
              <a:spcAft>
                <a:spcPts val="0"/>
              </a:spcAft>
              <a:buClr>
                <a:srgbClr val="00B0F0"/>
              </a:buClr>
              <a:buSzPts val="1000"/>
              <a:buFont typeface="Lato"/>
              <a:buChar char="●"/>
            </a:pPr>
            <a:r>
              <a:rPr b="0" i="0" lang="en" sz="1000" u="none" cap="none" strike="noStrike">
                <a:solidFill>
                  <a:srgbClr val="00B0F0"/>
                </a:solidFill>
                <a:latin typeface="Lato"/>
                <a:ea typeface="Lato"/>
                <a:cs typeface="Lato"/>
                <a:sym typeface="Lato"/>
              </a:rPr>
              <a:t>First in industry: Chief Data Officer at Yahoo! </a:t>
            </a:r>
            <a:endParaRPr b="0" i="0" sz="1000" u="none" cap="none" strike="noStrike">
              <a:solidFill>
                <a:srgbClr val="00B0F0"/>
              </a:solidFill>
              <a:latin typeface="Lato"/>
              <a:ea typeface="Lato"/>
              <a:cs typeface="Lato"/>
              <a:sym typeface="Lato"/>
            </a:endParaRPr>
          </a:p>
          <a:p>
            <a:pPr indent="-228600" lvl="0" marL="342900" marR="0" rtl="0" algn="l">
              <a:lnSpc>
                <a:spcPct val="100000"/>
              </a:lnSpc>
              <a:spcBef>
                <a:spcPts val="0"/>
              </a:spcBef>
              <a:spcAft>
                <a:spcPts val="0"/>
              </a:spcAft>
              <a:buClr>
                <a:srgbClr val="00B0F0"/>
              </a:buClr>
              <a:buSzPts val="1000"/>
              <a:buFont typeface="Lato"/>
              <a:buChar char="●"/>
            </a:pPr>
            <a:r>
              <a:rPr b="0" i="0" lang="en" sz="1000" u="none" cap="none" strike="noStrike">
                <a:solidFill>
                  <a:srgbClr val="00B0F0"/>
                </a:solidFill>
                <a:latin typeface="Lato"/>
                <a:ea typeface="Lato"/>
                <a:cs typeface="Lato"/>
                <a:sym typeface="Lato"/>
              </a:rPr>
              <a:t>First Global Chief Data Officer &amp; Group Managing Director at Barclays Bank, London</a:t>
            </a:r>
            <a:endParaRPr b="0" i="0" sz="1000" u="none" cap="none" strike="noStrike">
              <a:solidFill>
                <a:srgbClr val="00B0F0"/>
              </a:solidFill>
              <a:latin typeface="Lato"/>
              <a:ea typeface="Lato"/>
              <a:cs typeface="Lato"/>
              <a:sym typeface="Lato"/>
            </a:endParaRPr>
          </a:p>
          <a:p>
            <a:pPr indent="-228600" lvl="0" marL="342900" marR="0" rtl="0" algn="l">
              <a:lnSpc>
                <a:spcPct val="100000"/>
              </a:lnSpc>
              <a:spcBef>
                <a:spcPts val="0"/>
              </a:spcBef>
              <a:spcAft>
                <a:spcPts val="0"/>
              </a:spcAft>
              <a:buClr>
                <a:srgbClr val="00B0F0"/>
              </a:buClr>
              <a:buSzPts val="1000"/>
              <a:buFont typeface="Lato"/>
              <a:buChar char="●"/>
            </a:pPr>
            <a:r>
              <a:rPr b="0" i="0" lang="en" sz="1000" u="none" cap="none" strike="noStrike">
                <a:solidFill>
                  <a:srgbClr val="00B0F0"/>
                </a:solidFill>
                <a:latin typeface="Lato"/>
                <a:ea typeface="Lato"/>
                <a:cs typeface="Lato"/>
                <a:sym typeface="Lato"/>
              </a:rPr>
              <a:t>Chaired/started major conferences in Data Science, Data Mining, AI</a:t>
            </a:r>
            <a:endParaRPr b="0" i="0" sz="1000" u="none" cap="none" strike="noStrike">
              <a:solidFill>
                <a:srgbClr val="00B0F0"/>
              </a:solidFill>
              <a:latin typeface="Lato"/>
              <a:ea typeface="Lato"/>
              <a:cs typeface="Lato"/>
              <a:sym typeface="Lato"/>
            </a:endParaRPr>
          </a:p>
          <a:p>
            <a:pPr indent="-228600" lvl="0" marL="342900" marR="0" rtl="0" algn="l">
              <a:lnSpc>
                <a:spcPct val="100000"/>
              </a:lnSpc>
              <a:spcBef>
                <a:spcPts val="0"/>
              </a:spcBef>
              <a:spcAft>
                <a:spcPts val="0"/>
              </a:spcAft>
              <a:buClr>
                <a:srgbClr val="00B0F0"/>
              </a:buClr>
              <a:buSzPts val="1000"/>
              <a:buFont typeface="Lato"/>
              <a:buChar char="●"/>
            </a:pPr>
            <a:r>
              <a:rPr b="0" i="0" lang="en" sz="1000" u="none" cap="none" strike="noStrike">
                <a:solidFill>
                  <a:srgbClr val="00B0F0"/>
                </a:solidFill>
                <a:latin typeface="Lato"/>
                <a:ea typeface="Lato"/>
                <a:cs typeface="Lato"/>
                <a:sym typeface="Lato"/>
              </a:rPr>
              <a:t>Founding Editor-in-Chief on two key journals in Data Science</a:t>
            </a:r>
            <a:endParaRPr b="0" i="0" sz="1000" u="none" cap="none" strike="noStrike">
              <a:solidFill>
                <a:srgbClr val="00B0F0"/>
              </a:solidFill>
              <a:latin typeface="Lato"/>
              <a:ea typeface="Lato"/>
              <a:cs typeface="Lato"/>
              <a:sym typeface="Lato"/>
            </a:endParaRPr>
          </a:p>
        </p:txBody>
      </p:sp>
      <p:sp>
        <p:nvSpPr>
          <p:cNvPr id="1026" name="Google Shape;1026;p96"/>
          <p:cNvSpPr txBox="1"/>
          <p:nvPr>
            <p:ph idx="2" type="sldNum"/>
          </p:nvPr>
        </p:nvSpPr>
        <p:spPr>
          <a:xfrm>
            <a:off x="4572000" y="4869606"/>
            <a:ext cx="279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1027" name="Google Shape;1027;p96"/>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2"/>
          <p:cNvSpPr txBox="1"/>
          <p:nvPr>
            <p:ph idx="4294967295" type="title"/>
          </p:nvPr>
        </p:nvSpPr>
        <p:spPr>
          <a:xfrm>
            <a:off x="257850" y="102394"/>
            <a:ext cx="8624400" cy="564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en" sz="2400"/>
              <a:t>The Lost Themes: Data and the Human-in-the-Loop</a:t>
            </a:r>
            <a:endParaRPr sz="2400"/>
          </a:p>
        </p:txBody>
      </p:sp>
      <p:sp>
        <p:nvSpPr>
          <p:cNvPr id="491" name="Google Shape;491;p62"/>
          <p:cNvSpPr txBox="1"/>
          <p:nvPr>
            <p:ph idx="4294967295" type="body"/>
          </p:nvPr>
        </p:nvSpPr>
        <p:spPr>
          <a:xfrm>
            <a:off x="4470475" y="2682900"/>
            <a:ext cx="4088100" cy="1623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SzPts val="1200"/>
              <a:buNone/>
            </a:pPr>
            <a:r>
              <a:rPr b="1" lang="en" sz="1700"/>
              <a:t>What about the human-in-the-loop?  </a:t>
            </a:r>
            <a:r>
              <a:rPr lang="en" sz="1700"/>
              <a:t>Human intervention is the most valuable asset for Google, Open AI, Amazon, Tesla, and all companies that make AI work</a:t>
            </a:r>
            <a:endParaRPr sz="1700"/>
          </a:p>
        </p:txBody>
      </p:sp>
      <p:sp>
        <p:nvSpPr>
          <p:cNvPr id="492" name="Google Shape;492;p62"/>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493" name="Google Shape;493;p62"/>
          <p:cNvPicPr preferRelativeResize="0"/>
          <p:nvPr/>
        </p:nvPicPr>
        <p:blipFill rotWithShape="1">
          <a:blip r:embed="rId3">
            <a:alphaModFix/>
          </a:blip>
          <a:srcRect b="0" l="0" r="0" t="0"/>
          <a:stretch/>
        </p:blipFill>
        <p:spPr>
          <a:xfrm>
            <a:off x="0" y="0"/>
            <a:ext cx="2715768" cy="2667762"/>
          </a:xfrm>
          <a:prstGeom prst="rect">
            <a:avLst/>
          </a:prstGeom>
          <a:noFill/>
          <a:ln>
            <a:noFill/>
          </a:ln>
        </p:spPr>
      </p:pic>
      <p:sp>
        <p:nvSpPr>
          <p:cNvPr id="494" name="Google Shape;494;p62"/>
          <p:cNvSpPr/>
          <p:nvPr/>
        </p:nvSpPr>
        <p:spPr>
          <a:xfrm>
            <a:off x="360250" y="831275"/>
            <a:ext cx="3453300" cy="446400"/>
          </a:xfrm>
          <a:prstGeom prst="cube">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800"/>
              </a:spcBef>
              <a:spcAft>
                <a:spcPts val="0"/>
              </a:spcAft>
              <a:buClr>
                <a:schemeClr val="dk1"/>
              </a:buClr>
              <a:buSzPts val="1100"/>
              <a:buFont typeface="Arial"/>
              <a:buNone/>
            </a:pPr>
            <a:r>
              <a:rPr b="1" i="0" lang="en" sz="1700" u="none" cap="none" strike="noStrike">
                <a:solidFill>
                  <a:srgbClr val="262626"/>
                </a:solidFill>
                <a:latin typeface="Arial"/>
                <a:ea typeface="Arial"/>
                <a:cs typeface="Arial"/>
                <a:sym typeface="Arial"/>
              </a:rPr>
              <a:t>Data is Essential</a:t>
            </a:r>
            <a:endParaRPr b="0" i="0" sz="1400" u="none" cap="none" strike="noStrike">
              <a:solidFill>
                <a:srgbClr val="000000"/>
              </a:solidFill>
              <a:latin typeface="Arial"/>
              <a:ea typeface="Arial"/>
              <a:cs typeface="Arial"/>
              <a:sym typeface="Arial"/>
            </a:endParaRPr>
          </a:p>
        </p:txBody>
      </p:sp>
      <p:grpSp>
        <p:nvGrpSpPr>
          <p:cNvPr id="495" name="Google Shape;495;p62"/>
          <p:cNvGrpSpPr/>
          <p:nvPr/>
        </p:nvGrpSpPr>
        <p:grpSpPr>
          <a:xfrm>
            <a:off x="360250" y="1277675"/>
            <a:ext cx="3176140" cy="613725"/>
            <a:chOff x="360250" y="1277675"/>
            <a:chExt cx="3176140" cy="613725"/>
          </a:xfrm>
        </p:grpSpPr>
        <p:sp>
          <p:nvSpPr>
            <p:cNvPr id="496" name="Google Shape;496;p62"/>
            <p:cNvSpPr/>
            <p:nvPr/>
          </p:nvSpPr>
          <p:spPr>
            <a:xfrm>
              <a:off x="1410658" y="1617500"/>
              <a:ext cx="1027200" cy="273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262626"/>
                  </a:solidFill>
                  <a:latin typeface="Arial"/>
                  <a:ea typeface="Arial"/>
                  <a:cs typeface="Arial"/>
                  <a:sym typeface="Arial"/>
                </a:rPr>
                <a:t> Outcomes</a:t>
              </a:r>
              <a:endParaRPr b="0" i="0" sz="900" u="none" cap="none" strike="noStrike">
                <a:solidFill>
                  <a:srgbClr val="000000"/>
                </a:solidFill>
                <a:latin typeface="Arial"/>
                <a:ea typeface="Arial"/>
                <a:cs typeface="Arial"/>
                <a:sym typeface="Arial"/>
              </a:endParaRPr>
            </a:p>
          </p:txBody>
        </p:sp>
        <p:cxnSp>
          <p:nvCxnSpPr>
            <p:cNvPr id="497" name="Google Shape;497;p62"/>
            <p:cNvCxnSpPr>
              <a:stCxn id="494" idx="3"/>
              <a:endCxn id="496" idx="0"/>
            </p:cNvCxnSpPr>
            <p:nvPr/>
          </p:nvCxnSpPr>
          <p:spPr>
            <a:xfrm flipH="1">
              <a:off x="1924300" y="1277675"/>
              <a:ext cx="106800" cy="339900"/>
            </a:xfrm>
            <a:prstGeom prst="straightConnector1">
              <a:avLst/>
            </a:prstGeom>
            <a:noFill/>
            <a:ln cap="flat" cmpd="sng" w="9525">
              <a:solidFill>
                <a:srgbClr val="91969B"/>
              </a:solidFill>
              <a:prstDash val="solid"/>
              <a:round/>
              <a:headEnd len="sm" w="sm" type="none"/>
              <a:tailEnd len="sm" w="sm" type="none"/>
            </a:ln>
          </p:spPr>
        </p:cxnSp>
        <p:sp>
          <p:nvSpPr>
            <p:cNvPr id="498" name="Google Shape;498;p62"/>
            <p:cNvSpPr/>
            <p:nvPr/>
          </p:nvSpPr>
          <p:spPr>
            <a:xfrm>
              <a:off x="360250" y="1617500"/>
              <a:ext cx="975300" cy="273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262626"/>
                  </a:solidFill>
                  <a:latin typeface="Arial"/>
                  <a:ea typeface="Arial"/>
                  <a:cs typeface="Arial"/>
                  <a:sym typeface="Arial"/>
                </a:rPr>
                <a:t>Events</a:t>
              </a:r>
              <a:endParaRPr b="0" i="0" sz="900" u="none" cap="none" strike="noStrike">
                <a:solidFill>
                  <a:srgbClr val="000000"/>
                </a:solidFill>
                <a:latin typeface="Arial"/>
                <a:ea typeface="Arial"/>
                <a:cs typeface="Arial"/>
                <a:sym typeface="Arial"/>
              </a:endParaRPr>
            </a:p>
          </p:txBody>
        </p:sp>
        <p:sp>
          <p:nvSpPr>
            <p:cNvPr id="499" name="Google Shape;499;p62"/>
            <p:cNvSpPr/>
            <p:nvPr/>
          </p:nvSpPr>
          <p:spPr>
            <a:xfrm>
              <a:off x="2509190" y="1617500"/>
              <a:ext cx="1027200" cy="273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262626"/>
                  </a:solidFill>
                  <a:latin typeface="Arial"/>
                  <a:ea typeface="Arial"/>
                  <a:cs typeface="Arial"/>
                  <a:sym typeface="Arial"/>
                </a:rPr>
                <a:t> Context</a:t>
              </a:r>
              <a:endParaRPr b="0" i="0" sz="900" u="none" cap="none" strike="noStrike">
                <a:solidFill>
                  <a:srgbClr val="000000"/>
                </a:solidFill>
                <a:latin typeface="Arial"/>
                <a:ea typeface="Arial"/>
                <a:cs typeface="Arial"/>
                <a:sym typeface="Arial"/>
              </a:endParaRPr>
            </a:p>
          </p:txBody>
        </p:sp>
        <p:cxnSp>
          <p:nvCxnSpPr>
            <p:cNvPr id="500" name="Google Shape;500;p62"/>
            <p:cNvCxnSpPr>
              <a:stCxn id="494" idx="3"/>
              <a:endCxn id="498" idx="0"/>
            </p:cNvCxnSpPr>
            <p:nvPr/>
          </p:nvCxnSpPr>
          <p:spPr>
            <a:xfrm flipH="1">
              <a:off x="847900" y="1277675"/>
              <a:ext cx="1183200" cy="339900"/>
            </a:xfrm>
            <a:prstGeom prst="straightConnector1">
              <a:avLst/>
            </a:prstGeom>
            <a:noFill/>
            <a:ln cap="flat" cmpd="sng" w="9525">
              <a:solidFill>
                <a:srgbClr val="91969B"/>
              </a:solidFill>
              <a:prstDash val="solid"/>
              <a:round/>
              <a:headEnd len="sm" w="sm" type="none"/>
              <a:tailEnd len="sm" w="sm" type="none"/>
            </a:ln>
          </p:spPr>
        </p:cxnSp>
        <p:cxnSp>
          <p:nvCxnSpPr>
            <p:cNvPr id="501" name="Google Shape;501;p62"/>
            <p:cNvCxnSpPr>
              <a:stCxn id="494" idx="3"/>
              <a:endCxn id="499" idx="0"/>
            </p:cNvCxnSpPr>
            <p:nvPr/>
          </p:nvCxnSpPr>
          <p:spPr>
            <a:xfrm>
              <a:off x="2031100" y="1277675"/>
              <a:ext cx="991800" cy="339900"/>
            </a:xfrm>
            <a:prstGeom prst="straightConnector1">
              <a:avLst/>
            </a:prstGeom>
            <a:noFill/>
            <a:ln cap="flat" cmpd="sng" w="9525">
              <a:solidFill>
                <a:srgbClr val="91969B"/>
              </a:solidFill>
              <a:prstDash val="solid"/>
              <a:round/>
              <a:headEnd len="sm" w="sm" type="none"/>
              <a:tailEnd len="sm" w="sm" type="none"/>
            </a:ln>
          </p:spPr>
        </p:cxnSp>
        <p:sp>
          <p:nvSpPr>
            <p:cNvPr id="502" name="Google Shape;502;p62"/>
            <p:cNvSpPr txBox="1"/>
            <p:nvPr/>
          </p:nvSpPr>
          <p:spPr>
            <a:xfrm>
              <a:off x="1351025" y="1277675"/>
              <a:ext cx="1415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262626"/>
                  </a:solidFill>
                  <a:latin typeface="Arial"/>
                  <a:ea typeface="Arial"/>
                  <a:cs typeface="Arial"/>
                  <a:sym typeface="Arial"/>
                </a:rPr>
                <a:t>Must capture</a:t>
              </a:r>
              <a:endParaRPr b="0" i="1" sz="1400" u="none" cap="none" strike="noStrike">
                <a:solidFill>
                  <a:srgbClr val="000000"/>
                </a:solidFill>
                <a:latin typeface="Arial"/>
                <a:ea typeface="Arial"/>
                <a:cs typeface="Arial"/>
                <a:sym typeface="Arial"/>
              </a:endParaRPr>
            </a:p>
          </p:txBody>
        </p:sp>
      </p:grpSp>
      <p:sp>
        <p:nvSpPr>
          <p:cNvPr id="503" name="Google Shape;503;p62"/>
          <p:cNvSpPr txBox="1"/>
          <p:nvPr/>
        </p:nvSpPr>
        <p:spPr>
          <a:xfrm>
            <a:off x="190500" y="2034900"/>
            <a:ext cx="3758700" cy="68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Clr>
                <a:srgbClr val="000000"/>
              </a:buClr>
              <a:buSzPts val="1500"/>
              <a:buFont typeface="Arial"/>
              <a:buNone/>
            </a:pPr>
            <a:r>
              <a:rPr b="1" i="1" lang="en" sz="1500" u="none" cap="none" strike="noStrike">
                <a:solidFill>
                  <a:srgbClr val="262626"/>
                </a:solidFill>
                <a:latin typeface="Arial"/>
                <a:ea typeface="Arial"/>
                <a:cs typeface="Arial"/>
                <a:sym typeface="Arial"/>
              </a:rPr>
              <a:t>most organizations struggle with the basics of making data work as an asset</a:t>
            </a:r>
            <a:endParaRPr b="1" i="1" sz="1500" u="none" cap="none" strike="noStrike">
              <a:solidFill>
                <a:srgbClr val="262626"/>
              </a:solidFill>
              <a:latin typeface="Arial"/>
              <a:ea typeface="Arial"/>
              <a:cs typeface="Arial"/>
              <a:sym typeface="Arial"/>
            </a:endParaRPr>
          </a:p>
        </p:txBody>
      </p:sp>
      <p:sp>
        <p:nvSpPr>
          <p:cNvPr id="504" name="Google Shape;504;p62"/>
          <p:cNvSpPr/>
          <p:nvPr/>
        </p:nvSpPr>
        <p:spPr>
          <a:xfrm>
            <a:off x="4380825" y="831275"/>
            <a:ext cx="3758700" cy="446400"/>
          </a:xfrm>
          <a:prstGeom prst="cube">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800"/>
              </a:spcBef>
              <a:spcAft>
                <a:spcPts val="0"/>
              </a:spcAft>
              <a:buClr>
                <a:srgbClr val="000000"/>
              </a:buClr>
              <a:buSzPts val="1700"/>
              <a:buFont typeface="Arial"/>
              <a:buNone/>
            </a:pPr>
            <a:r>
              <a:rPr b="1" i="0" lang="en" sz="1700" u="none" cap="none" strike="noStrike">
                <a:solidFill>
                  <a:srgbClr val="262626"/>
                </a:solidFill>
                <a:latin typeface="Arial"/>
                <a:ea typeface="Arial"/>
                <a:cs typeface="Arial"/>
                <a:sym typeface="Arial"/>
              </a:rPr>
              <a:t>Human Intervention is Essential</a:t>
            </a:r>
            <a:endParaRPr b="0" i="0" sz="1400" u="none" cap="none" strike="noStrike">
              <a:solidFill>
                <a:srgbClr val="000000"/>
              </a:solidFill>
              <a:latin typeface="Arial"/>
              <a:ea typeface="Arial"/>
              <a:cs typeface="Arial"/>
              <a:sym typeface="Arial"/>
            </a:endParaRPr>
          </a:p>
        </p:txBody>
      </p:sp>
      <p:grpSp>
        <p:nvGrpSpPr>
          <p:cNvPr id="505" name="Google Shape;505;p62"/>
          <p:cNvGrpSpPr/>
          <p:nvPr/>
        </p:nvGrpSpPr>
        <p:grpSpPr>
          <a:xfrm>
            <a:off x="4639575" y="1277663"/>
            <a:ext cx="3328540" cy="613737"/>
            <a:chOff x="4639575" y="1277663"/>
            <a:chExt cx="3328540" cy="613737"/>
          </a:xfrm>
        </p:grpSpPr>
        <p:sp>
          <p:nvSpPr>
            <p:cNvPr id="506" name="Google Shape;506;p62"/>
            <p:cNvSpPr/>
            <p:nvPr/>
          </p:nvSpPr>
          <p:spPr>
            <a:xfrm>
              <a:off x="4639575" y="1617488"/>
              <a:ext cx="975300" cy="273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262626"/>
                  </a:solidFill>
                  <a:latin typeface="Arial"/>
                  <a:ea typeface="Arial"/>
                  <a:cs typeface="Arial"/>
                  <a:sym typeface="Arial"/>
                </a:rPr>
                <a:t>Guidance</a:t>
              </a:r>
              <a:endParaRPr b="0" i="0" sz="900" u="none" cap="none" strike="noStrike">
                <a:solidFill>
                  <a:srgbClr val="000000"/>
                </a:solidFill>
                <a:latin typeface="Arial"/>
                <a:ea typeface="Arial"/>
                <a:cs typeface="Arial"/>
                <a:sym typeface="Arial"/>
              </a:endParaRPr>
            </a:p>
          </p:txBody>
        </p:sp>
        <p:sp>
          <p:nvSpPr>
            <p:cNvPr id="507" name="Google Shape;507;p62"/>
            <p:cNvSpPr/>
            <p:nvPr/>
          </p:nvSpPr>
          <p:spPr>
            <a:xfrm>
              <a:off x="5689974" y="1617500"/>
              <a:ext cx="1183200" cy="273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262626"/>
                  </a:solidFill>
                  <a:latin typeface="Arial"/>
                  <a:ea typeface="Arial"/>
                  <a:cs typeface="Arial"/>
                  <a:sym typeface="Arial"/>
                </a:rPr>
                <a:t> Corrections</a:t>
              </a:r>
              <a:endParaRPr b="0" i="0" sz="900" u="none" cap="none" strike="noStrike">
                <a:solidFill>
                  <a:srgbClr val="000000"/>
                </a:solidFill>
                <a:latin typeface="Arial"/>
                <a:ea typeface="Arial"/>
                <a:cs typeface="Arial"/>
                <a:sym typeface="Arial"/>
              </a:endParaRPr>
            </a:p>
          </p:txBody>
        </p:sp>
        <p:sp>
          <p:nvSpPr>
            <p:cNvPr id="508" name="Google Shape;508;p62"/>
            <p:cNvSpPr/>
            <p:nvPr/>
          </p:nvSpPr>
          <p:spPr>
            <a:xfrm>
              <a:off x="6940915" y="1617488"/>
              <a:ext cx="1027200" cy="273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262626"/>
                  </a:solidFill>
                  <a:latin typeface="Arial"/>
                  <a:ea typeface="Arial"/>
                  <a:cs typeface="Arial"/>
                  <a:sym typeface="Arial"/>
                </a:rPr>
                <a:t> Context</a:t>
              </a:r>
              <a:endParaRPr b="0" i="0" sz="900" u="none" cap="none" strike="noStrike">
                <a:solidFill>
                  <a:srgbClr val="000000"/>
                </a:solidFill>
                <a:latin typeface="Arial"/>
                <a:ea typeface="Arial"/>
                <a:cs typeface="Arial"/>
                <a:sym typeface="Arial"/>
              </a:endParaRPr>
            </a:p>
          </p:txBody>
        </p:sp>
        <p:cxnSp>
          <p:nvCxnSpPr>
            <p:cNvPr id="509" name="Google Shape;509;p62"/>
            <p:cNvCxnSpPr>
              <a:stCxn id="504" idx="3"/>
              <a:endCxn id="506" idx="0"/>
            </p:cNvCxnSpPr>
            <p:nvPr/>
          </p:nvCxnSpPr>
          <p:spPr>
            <a:xfrm flipH="1">
              <a:off x="5127075" y="1277675"/>
              <a:ext cx="1077300" cy="339900"/>
            </a:xfrm>
            <a:prstGeom prst="straightConnector1">
              <a:avLst/>
            </a:prstGeom>
            <a:noFill/>
            <a:ln cap="flat" cmpd="sng" w="9525">
              <a:solidFill>
                <a:srgbClr val="91969B"/>
              </a:solidFill>
              <a:prstDash val="solid"/>
              <a:round/>
              <a:headEnd len="sm" w="sm" type="none"/>
              <a:tailEnd len="sm" w="sm" type="none"/>
            </a:ln>
          </p:spPr>
        </p:cxnSp>
        <p:cxnSp>
          <p:nvCxnSpPr>
            <p:cNvPr id="510" name="Google Shape;510;p62"/>
            <p:cNvCxnSpPr>
              <a:stCxn id="504" idx="3"/>
              <a:endCxn id="507" idx="0"/>
            </p:cNvCxnSpPr>
            <p:nvPr/>
          </p:nvCxnSpPr>
          <p:spPr>
            <a:xfrm>
              <a:off x="6204375" y="1277675"/>
              <a:ext cx="77100" cy="339900"/>
            </a:xfrm>
            <a:prstGeom prst="straightConnector1">
              <a:avLst/>
            </a:prstGeom>
            <a:noFill/>
            <a:ln cap="flat" cmpd="sng" w="9525">
              <a:solidFill>
                <a:srgbClr val="91969B"/>
              </a:solidFill>
              <a:prstDash val="solid"/>
              <a:round/>
              <a:headEnd len="sm" w="sm" type="none"/>
              <a:tailEnd len="sm" w="sm" type="none"/>
            </a:ln>
          </p:spPr>
        </p:cxnSp>
        <p:cxnSp>
          <p:nvCxnSpPr>
            <p:cNvPr id="511" name="Google Shape;511;p62"/>
            <p:cNvCxnSpPr>
              <a:stCxn id="504" idx="3"/>
              <a:endCxn id="508" idx="0"/>
            </p:cNvCxnSpPr>
            <p:nvPr/>
          </p:nvCxnSpPr>
          <p:spPr>
            <a:xfrm>
              <a:off x="6204375" y="1277675"/>
              <a:ext cx="1250100" cy="339900"/>
            </a:xfrm>
            <a:prstGeom prst="straightConnector1">
              <a:avLst/>
            </a:prstGeom>
            <a:noFill/>
            <a:ln cap="flat" cmpd="sng" w="9525">
              <a:solidFill>
                <a:srgbClr val="91969B"/>
              </a:solidFill>
              <a:prstDash val="solid"/>
              <a:round/>
              <a:headEnd len="sm" w="sm" type="none"/>
              <a:tailEnd len="sm" w="sm" type="none"/>
            </a:ln>
          </p:spPr>
        </p:cxnSp>
        <p:sp>
          <p:nvSpPr>
            <p:cNvPr id="512" name="Google Shape;512;p62"/>
            <p:cNvSpPr txBox="1"/>
            <p:nvPr/>
          </p:nvSpPr>
          <p:spPr>
            <a:xfrm>
              <a:off x="5630350" y="1277663"/>
              <a:ext cx="1415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262626"/>
                  </a:solidFill>
                  <a:latin typeface="Arial"/>
                  <a:ea typeface="Arial"/>
                  <a:cs typeface="Arial"/>
                  <a:sym typeface="Arial"/>
                </a:rPr>
                <a:t>Must capture</a:t>
              </a:r>
              <a:endParaRPr b="0" i="1" sz="1400" u="none" cap="none" strike="noStrike">
                <a:solidFill>
                  <a:srgbClr val="000000"/>
                </a:solidFill>
                <a:latin typeface="Arial"/>
                <a:ea typeface="Arial"/>
                <a:cs typeface="Arial"/>
                <a:sym typeface="Arial"/>
              </a:endParaRPr>
            </a:p>
          </p:txBody>
        </p:sp>
      </p:grpSp>
      <p:sp>
        <p:nvSpPr>
          <p:cNvPr id="513" name="Google Shape;513;p62"/>
          <p:cNvSpPr txBox="1"/>
          <p:nvPr/>
        </p:nvSpPr>
        <p:spPr>
          <a:xfrm>
            <a:off x="254850" y="2713500"/>
            <a:ext cx="3630000" cy="1863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Clr>
                <a:srgbClr val="000000"/>
              </a:buClr>
              <a:buSzPts val="1700"/>
              <a:buFont typeface="Arial"/>
              <a:buNone/>
            </a:pPr>
            <a:r>
              <a:rPr b="0" i="0" lang="en" sz="1700" u="none" cap="none" strike="noStrike">
                <a:solidFill>
                  <a:srgbClr val="262626"/>
                </a:solidFill>
                <a:latin typeface="Arial"/>
                <a:ea typeface="Arial"/>
                <a:cs typeface="Arial"/>
                <a:sym typeface="Arial"/>
              </a:rPr>
              <a:t>The </a:t>
            </a:r>
            <a:r>
              <a:rPr b="1" i="0" lang="en" sz="1700" u="none" cap="none" strike="noStrike">
                <a:solidFill>
                  <a:srgbClr val="262626"/>
                </a:solidFill>
                <a:latin typeface="Arial"/>
                <a:ea typeface="Arial"/>
                <a:cs typeface="Arial"/>
                <a:sym typeface="Arial"/>
              </a:rPr>
              <a:t>“AI-haves” understand this</a:t>
            </a:r>
            <a:r>
              <a:rPr b="0" i="0" lang="en" sz="1700" u="none" cap="none" strike="noStrike">
                <a:solidFill>
                  <a:srgbClr val="262626"/>
                </a:solidFill>
                <a:latin typeface="Arial"/>
                <a:ea typeface="Arial"/>
                <a:cs typeface="Arial"/>
                <a:sym typeface="Arial"/>
              </a:rPr>
              <a:t> and they have systems to</a:t>
            </a:r>
            <a:r>
              <a:rPr b="0" i="0" lang="en" sz="1600" u="none" cap="none" strike="noStrike">
                <a:solidFill>
                  <a:srgbClr val="262626"/>
                </a:solidFill>
                <a:latin typeface="Arial"/>
                <a:ea typeface="Arial"/>
                <a:cs typeface="Arial"/>
                <a:sym typeface="Arial"/>
              </a:rPr>
              <a:t>:</a:t>
            </a:r>
            <a:endParaRPr b="0" i="0" sz="1600" u="none" cap="none" strike="noStrike">
              <a:solidFill>
                <a:srgbClr val="262626"/>
              </a:solidFill>
              <a:latin typeface="Arial"/>
              <a:ea typeface="Arial"/>
              <a:cs typeface="Arial"/>
              <a:sym typeface="Arial"/>
            </a:endParaRPr>
          </a:p>
          <a:p>
            <a:pPr indent="-177800" lvl="1" marL="520700" marR="0" rtl="0" algn="l">
              <a:lnSpc>
                <a:spcPct val="100000"/>
              </a:lnSpc>
              <a:spcBef>
                <a:spcPts val="0"/>
              </a:spcBef>
              <a:spcAft>
                <a:spcPts val="0"/>
              </a:spcAft>
              <a:buClr>
                <a:srgbClr val="262626"/>
              </a:buClr>
              <a:buSzPts val="1400"/>
              <a:buFont typeface="Arial"/>
              <a:buChar char="○"/>
            </a:pPr>
            <a:r>
              <a:rPr b="0" i="0" lang="en" sz="1400" u="none" cap="none" strike="noStrike">
                <a:solidFill>
                  <a:srgbClr val="262626"/>
                </a:solidFill>
                <a:latin typeface="Arial"/>
                <a:ea typeface="Arial"/>
                <a:cs typeface="Arial"/>
                <a:sym typeface="Arial"/>
              </a:rPr>
              <a:t>Capture every bit of data + context</a:t>
            </a:r>
            <a:endParaRPr b="0" i="0" sz="1400" u="none" cap="none" strike="noStrike">
              <a:solidFill>
                <a:srgbClr val="262626"/>
              </a:solidFill>
              <a:latin typeface="Arial"/>
              <a:ea typeface="Arial"/>
              <a:cs typeface="Arial"/>
              <a:sym typeface="Arial"/>
            </a:endParaRPr>
          </a:p>
          <a:p>
            <a:pPr indent="-177800" lvl="1" marL="520700" marR="0" rtl="0" algn="l">
              <a:lnSpc>
                <a:spcPct val="100000"/>
              </a:lnSpc>
              <a:spcBef>
                <a:spcPts val="0"/>
              </a:spcBef>
              <a:spcAft>
                <a:spcPts val="0"/>
              </a:spcAft>
              <a:buClr>
                <a:srgbClr val="262626"/>
              </a:buClr>
              <a:buSzPts val="1400"/>
              <a:buFont typeface="Arial"/>
              <a:buChar char="○"/>
            </a:pPr>
            <a:r>
              <a:rPr b="0" i="0" lang="en" sz="1400" u="none" cap="none" strike="noStrike">
                <a:solidFill>
                  <a:srgbClr val="262626"/>
                </a:solidFill>
                <a:latin typeface="Arial"/>
                <a:ea typeface="Arial"/>
                <a:cs typeface="Arial"/>
                <a:sym typeface="Arial"/>
              </a:rPr>
              <a:t>The ability to leverage this data through Machine Learning (ML) to automate the determination of the </a:t>
            </a:r>
            <a:r>
              <a:rPr b="1" i="0" lang="en" sz="1400" u="none" cap="none" strike="noStrike">
                <a:solidFill>
                  <a:srgbClr val="262626"/>
                </a:solidFill>
                <a:latin typeface="Arial"/>
                <a:ea typeface="Arial"/>
                <a:cs typeface="Arial"/>
                <a:sym typeface="Arial"/>
              </a:rPr>
              <a:t>right action</a:t>
            </a:r>
            <a:r>
              <a:rPr b="0" i="0" lang="en" sz="1400" u="none" cap="none" strike="noStrike">
                <a:solidFill>
                  <a:srgbClr val="262626"/>
                </a:solidFill>
                <a:latin typeface="Arial"/>
                <a:ea typeface="Arial"/>
                <a:cs typeface="Arial"/>
                <a:sym typeface="Arial"/>
              </a:rPr>
              <a:t> in the </a:t>
            </a:r>
            <a:r>
              <a:rPr b="1" i="0" lang="en" sz="1400" u="none" cap="none" strike="noStrike">
                <a:solidFill>
                  <a:srgbClr val="262626"/>
                </a:solidFill>
                <a:latin typeface="Arial"/>
                <a:ea typeface="Arial"/>
                <a:cs typeface="Arial"/>
                <a:sym typeface="Arial"/>
              </a:rPr>
              <a:t>proper context</a:t>
            </a:r>
            <a:endParaRPr b="1" i="0" sz="1400" u="none" cap="none" strike="noStrike">
              <a:solidFill>
                <a:srgbClr val="262626"/>
              </a:solidFill>
              <a:latin typeface="Arial"/>
              <a:ea typeface="Arial"/>
              <a:cs typeface="Arial"/>
              <a:sym typeface="Arial"/>
            </a:endParaRPr>
          </a:p>
        </p:txBody>
      </p:sp>
      <p:sp>
        <p:nvSpPr>
          <p:cNvPr id="514" name="Google Shape;514;p62"/>
          <p:cNvSpPr txBox="1"/>
          <p:nvPr/>
        </p:nvSpPr>
        <p:spPr>
          <a:xfrm>
            <a:off x="4329550" y="2051100"/>
            <a:ext cx="4229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Clr>
                <a:srgbClr val="000000"/>
              </a:buClr>
              <a:buSzPts val="1500"/>
              <a:buFont typeface="Arial"/>
              <a:buNone/>
            </a:pPr>
            <a:r>
              <a:rPr b="1" i="1" lang="en" sz="1500" u="none" cap="none" strike="noStrike">
                <a:solidFill>
                  <a:srgbClr val="262626"/>
                </a:solidFill>
                <a:latin typeface="Arial"/>
                <a:ea typeface="Arial"/>
                <a:cs typeface="Arial"/>
                <a:sym typeface="Arial"/>
              </a:rPr>
              <a:t>Capitalize on and capture every human intervention to guide AI</a:t>
            </a:r>
            <a:endParaRPr b="1" i="1" sz="1500" u="none" cap="none" strike="noStrike">
              <a:solidFill>
                <a:srgbClr val="262626"/>
              </a:solidFill>
              <a:latin typeface="Arial"/>
              <a:ea typeface="Arial"/>
              <a:cs typeface="Arial"/>
              <a:sym typeface="Arial"/>
            </a:endParaRPr>
          </a:p>
        </p:txBody>
      </p:sp>
      <p:sp>
        <p:nvSpPr>
          <p:cNvPr id="515" name="Google Shape;515;p62"/>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3"/>
          <p:cNvPicPr preferRelativeResize="0"/>
          <p:nvPr/>
        </p:nvPicPr>
        <p:blipFill rotWithShape="1">
          <a:blip r:embed="rId3">
            <a:alphaModFix/>
          </a:blip>
          <a:srcRect b="0" l="0" r="0" t="0"/>
          <a:stretch/>
        </p:blipFill>
        <p:spPr>
          <a:xfrm>
            <a:off x="6428231" y="2096831"/>
            <a:ext cx="2715768" cy="2667762"/>
          </a:xfrm>
          <a:prstGeom prst="rect">
            <a:avLst/>
          </a:prstGeom>
          <a:noFill/>
          <a:ln>
            <a:noFill/>
          </a:ln>
        </p:spPr>
      </p:pic>
      <p:sp>
        <p:nvSpPr>
          <p:cNvPr id="521" name="Google Shape;521;p63"/>
          <p:cNvSpPr txBox="1"/>
          <p:nvPr/>
        </p:nvSpPr>
        <p:spPr>
          <a:xfrm>
            <a:off x="403969" y="826013"/>
            <a:ext cx="7995900" cy="1110000"/>
          </a:xfrm>
          <a:prstGeom prst="rect">
            <a:avLst/>
          </a:prstGeom>
          <a:noFill/>
          <a:ln>
            <a:noFill/>
          </a:ln>
        </p:spPr>
        <p:txBody>
          <a:bodyPr anchorCtr="0" anchor="t" bIns="0" lIns="0" spcFirstLastPara="1" rIns="0" wrap="square" tIns="9525">
            <a:spAutoFit/>
          </a:bodyPr>
          <a:lstStyle/>
          <a:p>
            <a:pPr indent="0" lvl="0" marL="12700" marR="0" rtl="0" algn="l">
              <a:lnSpc>
                <a:spcPct val="1486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Human-centric approaches to solve real problems in real contexts with a  human in the loop emphasis to determine how AI can work with humans most  effectively.</a:t>
            </a:r>
            <a:endParaRPr b="0" i="0" sz="1800" u="none" cap="none" strike="noStrike">
              <a:solidFill>
                <a:srgbClr val="000000"/>
              </a:solidFill>
              <a:latin typeface="Arial"/>
              <a:ea typeface="Arial"/>
              <a:cs typeface="Arial"/>
              <a:sym typeface="Arial"/>
            </a:endParaRPr>
          </a:p>
        </p:txBody>
      </p:sp>
      <p:sp>
        <p:nvSpPr>
          <p:cNvPr id="522" name="Google Shape;522;p63"/>
          <p:cNvSpPr txBox="1"/>
          <p:nvPr/>
        </p:nvSpPr>
        <p:spPr>
          <a:xfrm>
            <a:off x="403969" y="3275100"/>
            <a:ext cx="8057400" cy="1092900"/>
          </a:xfrm>
          <a:prstGeom prst="rect">
            <a:avLst/>
          </a:prstGeom>
          <a:noFill/>
          <a:ln>
            <a:noFill/>
          </a:ln>
        </p:spPr>
        <p:txBody>
          <a:bodyPr anchorCtr="0" anchor="t" bIns="0" lIns="0" spcFirstLastPara="1" rIns="0" wrap="square" tIns="15225">
            <a:spAutoFit/>
          </a:bodyPr>
          <a:lstStyle/>
          <a:p>
            <a:pPr indent="0" lvl="0" marL="12700" marR="0" rtl="0" algn="just">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Arial"/>
                <a:ea typeface="Arial"/>
                <a:cs typeface="Arial"/>
                <a:sym typeface="Arial"/>
              </a:rPr>
              <a:t>Thesis: </a:t>
            </a:r>
            <a:r>
              <a:rPr b="0" i="1" lang="en" sz="1400" u="none" cap="none" strike="noStrike">
                <a:solidFill>
                  <a:srgbClr val="000000"/>
                </a:solidFill>
                <a:latin typeface="Arial"/>
                <a:ea typeface="Arial"/>
                <a:cs typeface="Arial"/>
                <a:sym typeface="Arial"/>
              </a:rPr>
              <a:t>Taking an applied approach is the best way to solve problems in science and in practice: </a:t>
            </a:r>
            <a:endParaRPr b="0" i="1"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1" lang="en" sz="1400" u="none" cap="none" strike="noStrike">
                <a:solidFill>
                  <a:srgbClr val="000000"/>
                </a:solidFill>
                <a:latin typeface="Arial"/>
                <a:ea typeface="Arial"/>
                <a:cs typeface="Arial"/>
                <a:sym typeface="Arial"/>
              </a:rPr>
              <a:t>Leverage data in a way that amplifies the values and benefits of  machine learning</a:t>
            </a:r>
            <a:endParaRPr b="0" i="1"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1" lang="en" sz="1400" u="none" cap="none" strike="noStrike">
                <a:solidFill>
                  <a:srgbClr val="000000"/>
                </a:solidFill>
                <a:latin typeface="Arial"/>
                <a:ea typeface="Arial"/>
                <a:cs typeface="Arial"/>
                <a:sym typeface="Arial"/>
              </a:rPr>
              <a:t>create mechanisms for machines and humans to learn together</a:t>
            </a:r>
            <a:endParaRPr b="0" i="1"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Arial"/>
              <a:ea typeface="Arial"/>
              <a:cs typeface="Arial"/>
              <a:sym typeface="Arial"/>
            </a:endParaRPr>
          </a:p>
          <a:p>
            <a:pPr indent="0" lvl="0" marL="12700" marR="0" rtl="0" algn="just">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Arial"/>
                <a:ea typeface="Arial"/>
                <a:cs typeface="Arial"/>
                <a:sym typeface="Arial"/>
              </a:rPr>
              <a:t>Result: </a:t>
            </a:r>
            <a:r>
              <a:rPr b="0" i="1" lang="en" sz="1400" u="none" cap="none" strike="noStrike">
                <a:solidFill>
                  <a:srgbClr val="000000"/>
                </a:solidFill>
                <a:latin typeface="Arial"/>
                <a:ea typeface="Arial"/>
                <a:cs typeface="Arial"/>
                <a:sym typeface="Arial"/>
              </a:rPr>
              <a:t>creating actions</a:t>
            </a:r>
            <a:r>
              <a:rPr i="1" lang="en"/>
              <a:t>, </a:t>
            </a:r>
            <a:r>
              <a:rPr b="0" i="1" lang="en" sz="1400" u="none" cap="none" strike="noStrike">
                <a:solidFill>
                  <a:srgbClr val="000000"/>
                </a:solidFill>
                <a:latin typeface="Arial"/>
                <a:ea typeface="Arial"/>
                <a:cs typeface="Arial"/>
                <a:sym typeface="Arial"/>
              </a:rPr>
              <a:t>decisions, &amp; results that neither machine nor humans can achieve alone.</a:t>
            </a:r>
            <a:endParaRPr b="0" i="1" sz="1400" u="none" cap="none" strike="noStrike">
              <a:solidFill>
                <a:srgbClr val="000000"/>
              </a:solidFill>
              <a:latin typeface="Arial"/>
              <a:ea typeface="Arial"/>
              <a:cs typeface="Arial"/>
              <a:sym typeface="Arial"/>
            </a:endParaRPr>
          </a:p>
        </p:txBody>
      </p:sp>
      <p:sp>
        <p:nvSpPr>
          <p:cNvPr id="523" name="Google Shape;523;p63"/>
          <p:cNvSpPr/>
          <p:nvPr/>
        </p:nvSpPr>
        <p:spPr>
          <a:xfrm>
            <a:off x="657960" y="2152440"/>
            <a:ext cx="776400" cy="776400"/>
          </a:xfrm>
          <a:prstGeom prst="ellipse">
            <a:avLst/>
          </a:prstGeom>
          <a:solidFill>
            <a:srgbClr val="2864B1">
              <a:alpha val="80000"/>
            </a:srgbClr>
          </a:solidFill>
          <a:ln cap="flat" cmpd="sng" w="25400">
            <a:solidFill>
              <a:srgbClr val="D41B2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4" name="Google Shape;524;p63"/>
          <p:cNvSpPr txBox="1"/>
          <p:nvPr/>
        </p:nvSpPr>
        <p:spPr>
          <a:xfrm>
            <a:off x="1569637" y="2218969"/>
            <a:ext cx="23937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accent1"/>
              </a:buClr>
              <a:buSzPts val="1800"/>
              <a:buFont typeface="Arial"/>
              <a:buNone/>
            </a:pPr>
            <a:r>
              <a:rPr b="1" i="0" lang="en" sz="1800" u="none" cap="none" strike="noStrike">
                <a:solidFill>
                  <a:schemeClr val="accent1"/>
                </a:solidFill>
                <a:latin typeface="Arial"/>
                <a:ea typeface="Arial"/>
                <a:cs typeface="Arial"/>
                <a:sym typeface="Arial"/>
              </a:rPr>
              <a:t>Human intervention is a must</a:t>
            </a:r>
            <a:endParaRPr b="1" i="0" sz="1100" u="none" cap="none" strike="noStrike">
              <a:solidFill>
                <a:srgbClr val="000000"/>
              </a:solidFill>
              <a:latin typeface="Arial"/>
              <a:ea typeface="Arial"/>
              <a:cs typeface="Arial"/>
              <a:sym typeface="Arial"/>
            </a:endParaRPr>
          </a:p>
        </p:txBody>
      </p:sp>
      <p:pic>
        <p:nvPicPr>
          <p:cNvPr id="525" name="Google Shape;525;p63"/>
          <p:cNvPicPr preferRelativeResize="0"/>
          <p:nvPr/>
        </p:nvPicPr>
        <p:blipFill rotWithShape="1">
          <a:blip r:embed="rId4">
            <a:alphaModFix/>
          </a:blip>
          <a:srcRect b="0" l="0" r="0" t="0"/>
          <a:stretch/>
        </p:blipFill>
        <p:spPr>
          <a:xfrm>
            <a:off x="868129" y="2322307"/>
            <a:ext cx="359905" cy="457193"/>
          </a:xfrm>
          <a:prstGeom prst="rect">
            <a:avLst/>
          </a:prstGeom>
          <a:noFill/>
          <a:ln>
            <a:noFill/>
          </a:ln>
        </p:spPr>
      </p:pic>
      <p:sp>
        <p:nvSpPr>
          <p:cNvPr id="526" name="Google Shape;526;p63"/>
          <p:cNvSpPr/>
          <p:nvPr/>
        </p:nvSpPr>
        <p:spPr>
          <a:xfrm>
            <a:off x="4135466" y="2152440"/>
            <a:ext cx="776400" cy="776400"/>
          </a:xfrm>
          <a:prstGeom prst="ellipse">
            <a:avLst/>
          </a:prstGeom>
          <a:solidFill>
            <a:srgbClr val="2864B1">
              <a:alpha val="80000"/>
            </a:srgbClr>
          </a:solidFill>
          <a:ln cap="flat" cmpd="sng" w="25400">
            <a:solidFill>
              <a:srgbClr val="D41B2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7" name="Google Shape;527;p63"/>
          <p:cNvSpPr txBox="1"/>
          <p:nvPr/>
        </p:nvSpPr>
        <p:spPr>
          <a:xfrm>
            <a:off x="5180607" y="2096831"/>
            <a:ext cx="3443400" cy="90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accent1"/>
              </a:buClr>
              <a:buSzPts val="1800"/>
              <a:buFont typeface="Arial"/>
              <a:buNone/>
            </a:pPr>
            <a:r>
              <a:rPr b="1" i="0" lang="en" sz="1800" u="none" cap="none" strike="noStrike">
                <a:solidFill>
                  <a:schemeClr val="accent1"/>
                </a:solidFill>
                <a:latin typeface="Arial"/>
                <a:ea typeface="Arial"/>
                <a:cs typeface="Arial"/>
                <a:sym typeface="Arial"/>
              </a:rPr>
              <a:t>Human intervention is a great opportunity for knowledge capture &amp; ML</a:t>
            </a:r>
            <a:endParaRPr b="1" i="0" sz="1100" u="none" cap="none" strike="noStrike">
              <a:solidFill>
                <a:srgbClr val="000000"/>
              </a:solidFill>
              <a:latin typeface="Arial"/>
              <a:ea typeface="Arial"/>
              <a:cs typeface="Arial"/>
              <a:sym typeface="Arial"/>
            </a:endParaRPr>
          </a:p>
        </p:txBody>
      </p:sp>
      <p:pic>
        <p:nvPicPr>
          <p:cNvPr id="528" name="Google Shape;528;p63"/>
          <p:cNvPicPr preferRelativeResize="0"/>
          <p:nvPr/>
        </p:nvPicPr>
        <p:blipFill rotWithShape="1">
          <a:blip r:embed="rId4">
            <a:alphaModFix/>
          </a:blip>
          <a:srcRect b="0" l="0" r="0" t="0"/>
          <a:stretch/>
        </p:blipFill>
        <p:spPr>
          <a:xfrm>
            <a:off x="4345634" y="2322307"/>
            <a:ext cx="359905" cy="457193"/>
          </a:xfrm>
          <a:prstGeom prst="rect">
            <a:avLst/>
          </a:prstGeom>
          <a:noFill/>
          <a:ln>
            <a:noFill/>
          </a:ln>
        </p:spPr>
      </p:pic>
      <p:pic>
        <p:nvPicPr>
          <p:cNvPr id="529" name="Google Shape;529;p63"/>
          <p:cNvPicPr preferRelativeResize="0"/>
          <p:nvPr/>
        </p:nvPicPr>
        <p:blipFill rotWithShape="1">
          <a:blip r:embed="rId3">
            <a:alphaModFix/>
          </a:blip>
          <a:srcRect b="0" l="0" r="0" t="0"/>
          <a:stretch/>
        </p:blipFill>
        <p:spPr>
          <a:xfrm>
            <a:off x="0" y="0"/>
            <a:ext cx="2715768" cy="2667762"/>
          </a:xfrm>
          <a:prstGeom prst="rect">
            <a:avLst/>
          </a:prstGeom>
          <a:noFill/>
          <a:ln>
            <a:noFill/>
          </a:ln>
        </p:spPr>
      </p:pic>
      <p:sp>
        <p:nvSpPr>
          <p:cNvPr id="530" name="Google Shape;530;p63"/>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531" name="Google Shape;531;p63"/>
          <p:cNvSpPr txBox="1"/>
          <p:nvPr>
            <p:ph idx="4294967295" type="title"/>
          </p:nvPr>
        </p:nvSpPr>
        <p:spPr>
          <a:xfrm>
            <a:off x="326569" y="100613"/>
            <a:ext cx="8454300" cy="564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en" sz="2800"/>
              <a:t>What is Experiential AI?</a:t>
            </a:r>
            <a:endParaRPr sz="2800"/>
          </a:p>
        </p:txBody>
      </p:sp>
      <p:sp>
        <p:nvSpPr>
          <p:cNvPr id="532" name="Google Shape;532;p63"/>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64"/>
          <p:cNvPicPr preferRelativeResize="0"/>
          <p:nvPr/>
        </p:nvPicPr>
        <p:blipFill rotWithShape="1">
          <a:blip r:embed="rId3">
            <a:alphaModFix/>
          </a:blip>
          <a:srcRect b="0" l="0" r="0" t="0"/>
          <a:stretch/>
        </p:blipFill>
        <p:spPr>
          <a:xfrm>
            <a:off x="0" y="0"/>
            <a:ext cx="2715768" cy="2667762"/>
          </a:xfrm>
          <a:prstGeom prst="rect">
            <a:avLst/>
          </a:prstGeom>
          <a:noFill/>
          <a:ln>
            <a:noFill/>
          </a:ln>
        </p:spPr>
      </p:pic>
      <p:sp>
        <p:nvSpPr>
          <p:cNvPr id="538" name="Google Shape;538;p64"/>
          <p:cNvSpPr txBox="1"/>
          <p:nvPr>
            <p:ph idx="4294967295" type="title"/>
          </p:nvPr>
        </p:nvSpPr>
        <p:spPr>
          <a:xfrm>
            <a:off x="211610" y="120931"/>
            <a:ext cx="87207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en" sz="2500"/>
              <a:t>Is There a Human in the Loop (HITL) in ChatGPT?</a:t>
            </a:r>
            <a:endParaRPr sz="2500"/>
          </a:p>
        </p:txBody>
      </p:sp>
      <p:pic>
        <p:nvPicPr>
          <p:cNvPr id="539" name="Google Shape;539;p64"/>
          <p:cNvPicPr preferRelativeResize="0"/>
          <p:nvPr/>
        </p:nvPicPr>
        <p:blipFill rotWithShape="1">
          <a:blip r:embed="rId4">
            <a:alphaModFix/>
          </a:blip>
          <a:srcRect b="0" l="0" r="0" t="0"/>
          <a:stretch/>
        </p:blipFill>
        <p:spPr>
          <a:xfrm>
            <a:off x="4204629" y="1265457"/>
            <a:ext cx="4939370" cy="2927307"/>
          </a:xfrm>
          <a:prstGeom prst="rect">
            <a:avLst/>
          </a:prstGeom>
          <a:noFill/>
          <a:ln cap="flat" cmpd="sng" w="9525">
            <a:solidFill>
              <a:srgbClr val="D8D8D8"/>
            </a:solidFill>
            <a:prstDash val="solid"/>
            <a:round/>
            <a:headEnd len="sm" w="sm" type="none"/>
            <a:tailEnd len="sm" w="sm" type="none"/>
          </a:ln>
        </p:spPr>
      </p:pic>
      <p:sp>
        <p:nvSpPr>
          <p:cNvPr id="540" name="Google Shape;540;p64"/>
          <p:cNvSpPr txBox="1"/>
          <p:nvPr/>
        </p:nvSpPr>
        <p:spPr>
          <a:xfrm>
            <a:off x="259763" y="793159"/>
            <a:ext cx="8154900" cy="286800"/>
          </a:xfrm>
          <a:prstGeom prst="rect">
            <a:avLst/>
          </a:prstGeom>
          <a:noFill/>
          <a:ln>
            <a:noFill/>
          </a:ln>
        </p:spPr>
        <p:txBody>
          <a:bodyPr anchorCtr="0" anchor="t" bIns="0" lIns="0" spcFirstLastPara="1" rIns="0" wrap="square" tIns="9525">
            <a:spAutoFit/>
          </a:bodyPr>
          <a:lstStyle/>
          <a:p>
            <a:pPr indent="0" lvl="0" marL="12700" marR="0" rtl="0" algn="l">
              <a:lnSpc>
                <a:spcPct val="148600"/>
              </a:lnSpc>
              <a:spcBef>
                <a:spcPts val="0"/>
              </a:spcBef>
              <a:spcAft>
                <a:spcPts val="0"/>
              </a:spcAft>
              <a:buClr>
                <a:srgbClr val="000000"/>
              </a:buClr>
              <a:buSzPts val="1800"/>
              <a:buFont typeface="Arial"/>
              <a:buNone/>
            </a:pPr>
            <a:r>
              <a:rPr b="1" i="1" lang="en" sz="1800" u="none" cap="none" strike="noStrike">
                <a:solidFill>
                  <a:srgbClr val="000000"/>
                </a:solidFill>
                <a:latin typeface="Arial"/>
                <a:ea typeface="Arial"/>
                <a:cs typeface="Arial"/>
                <a:sym typeface="Arial"/>
              </a:rPr>
              <a:t>Much speculation about pure AI (AGI) or much human intervention?  </a:t>
            </a:r>
            <a:endParaRPr b="1" i="1" sz="1100" u="none" cap="none" strike="noStrike">
              <a:solidFill>
                <a:srgbClr val="000000"/>
              </a:solidFill>
              <a:latin typeface="Arial"/>
              <a:ea typeface="Arial"/>
              <a:cs typeface="Arial"/>
              <a:sym typeface="Arial"/>
            </a:endParaRPr>
          </a:p>
        </p:txBody>
      </p:sp>
      <p:sp>
        <p:nvSpPr>
          <p:cNvPr id="541" name="Google Shape;541;p64"/>
          <p:cNvSpPr txBox="1"/>
          <p:nvPr/>
        </p:nvSpPr>
        <p:spPr>
          <a:xfrm>
            <a:off x="216002" y="1399168"/>
            <a:ext cx="3713400" cy="3342600"/>
          </a:xfrm>
          <a:prstGeom prst="rect">
            <a:avLst/>
          </a:prstGeom>
          <a:noFill/>
          <a:ln>
            <a:noFill/>
          </a:ln>
        </p:spPr>
        <p:txBody>
          <a:bodyPr anchorCtr="0" anchor="t" bIns="34275" lIns="68575" spcFirstLastPara="1" rIns="68575" wrap="square" tIns="34275">
            <a:spAutoFit/>
          </a:bodyPr>
          <a:lstStyle/>
          <a:p>
            <a:pPr indent="-304800" lvl="0" marL="304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Strong evidence that human editorial review is applied</a:t>
            </a:r>
            <a:endParaRPr b="0" i="0" sz="1100" u="none" cap="none" strike="noStrike">
              <a:solidFill>
                <a:srgbClr val="000000"/>
              </a:solidFill>
              <a:latin typeface="Arial"/>
              <a:ea typeface="Arial"/>
              <a:cs typeface="Arial"/>
              <a:sym typeface="Arial"/>
            </a:endParaRPr>
          </a:p>
          <a:p>
            <a:pPr indent="-304800" lvl="0" marL="304800" marR="0" rtl="0" algn="l">
              <a:lnSpc>
                <a:spcPct val="100000"/>
              </a:lnSpc>
              <a:spcBef>
                <a:spcPts val="50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Some questions are answered by humans</a:t>
            </a:r>
            <a:endParaRPr b="0" i="0" sz="1100" u="none" cap="none" strike="noStrike">
              <a:solidFill>
                <a:srgbClr val="000000"/>
              </a:solidFill>
              <a:latin typeface="Arial"/>
              <a:ea typeface="Arial"/>
              <a:cs typeface="Arial"/>
              <a:sym typeface="Arial"/>
            </a:endParaRPr>
          </a:p>
          <a:p>
            <a:pPr indent="-304800" lvl="0" marL="304800" marR="0" rtl="0" algn="l">
              <a:lnSpc>
                <a:spcPct val="100000"/>
              </a:lnSpc>
              <a:spcBef>
                <a:spcPts val="50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Generally, this is a good sign in our opinion</a:t>
            </a:r>
            <a:endParaRPr b="0" i="0" sz="1100" u="none" cap="none" strike="noStrike">
              <a:solidFill>
                <a:srgbClr val="000000"/>
              </a:solidFill>
              <a:latin typeface="Arial"/>
              <a:ea typeface="Arial"/>
              <a:cs typeface="Arial"/>
              <a:sym typeface="Arial"/>
            </a:endParaRPr>
          </a:p>
          <a:p>
            <a:pPr indent="-304800" lvl="0" marL="304800" marR="0" rtl="0" algn="l">
              <a:lnSpc>
                <a:spcPct val="100000"/>
              </a:lnSpc>
              <a:spcBef>
                <a:spcPts val="50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Does raise issues about “intelligence” and “reasoning”</a:t>
            </a:r>
            <a:endParaRPr b="0" i="0" sz="1100" u="none" cap="none" strike="noStrike">
              <a:solidFill>
                <a:srgbClr val="000000"/>
              </a:solidFill>
              <a:latin typeface="Arial"/>
              <a:ea typeface="Arial"/>
              <a:cs typeface="Arial"/>
              <a:sym typeface="Arial"/>
            </a:endParaRPr>
          </a:p>
          <a:p>
            <a:pPr indent="-304800" lvl="0" marL="304800" marR="0" rtl="0" algn="l">
              <a:lnSpc>
                <a:spcPct val="100000"/>
              </a:lnSpc>
              <a:spcBef>
                <a:spcPts val="50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This is a best practice – we call it Experiential AI – many do it:</a:t>
            </a:r>
            <a:endParaRPr b="1" i="0" sz="1200" u="none" cap="none" strike="noStrike">
              <a:solidFill>
                <a:srgbClr val="000000"/>
              </a:solidFill>
              <a:latin typeface="Arial"/>
              <a:ea typeface="Arial"/>
              <a:cs typeface="Arial"/>
              <a:sym typeface="Arial"/>
            </a:endParaRPr>
          </a:p>
          <a:p>
            <a:pPr indent="-254000" lvl="1" marL="6096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Google MLR</a:t>
            </a:r>
            <a:endParaRPr b="0" i="0" sz="1100" u="none" cap="none" strike="noStrike">
              <a:solidFill>
                <a:srgbClr val="000000"/>
              </a:solidFill>
              <a:latin typeface="Arial"/>
              <a:ea typeface="Arial"/>
              <a:cs typeface="Arial"/>
              <a:sym typeface="Arial"/>
            </a:endParaRPr>
          </a:p>
          <a:p>
            <a:pPr indent="-254000" lvl="1" marL="6096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Amazon recommendations</a:t>
            </a:r>
            <a:endParaRPr b="0" i="0" sz="1400" u="none" cap="none" strike="noStrike">
              <a:solidFill>
                <a:srgbClr val="000000"/>
              </a:solidFill>
              <a:latin typeface="Arial"/>
              <a:ea typeface="Arial"/>
              <a:cs typeface="Arial"/>
              <a:sym typeface="Arial"/>
            </a:endParaRPr>
          </a:p>
          <a:p>
            <a:pPr indent="-254000" lvl="1" marL="6096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Many intervention-based relevance feedback</a:t>
            </a:r>
            <a:endParaRPr b="0" i="0" sz="1100" u="none" cap="none" strike="noStrike">
              <a:solidFill>
                <a:srgbClr val="000000"/>
              </a:solidFill>
              <a:latin typeface="Arial"/>
              <a:ea typeface="Arial"/>
              <a:cs typeface="Arial"/>
              <a:sym typeface="Arial"/>
            </a:endParaRPr>
          </a:p>
        </p:txBody>
      </p:sp>
      <p:sp>
        <p:nvSpPr>
          <p:cNvPr id="542" name="Google Shape;542;p64"/>
          <p:cNvSpPr txBox="1"/>
          <p:nvPr/>
        </p:nvSpPr>
        <p:spPr>
          <a:xfrm>
            <a:off x="4572002" y="4506159"/>
            <a:ext cx="4572000" cy="177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https://mindmatters.ai/2023/01/found-chatgpts-humans-in-the-loop/</a:t>
            </a:r>
            <a:endParaRPr b="0" i="0" sz="700" u="none" cap="none" strike="noStrike">
              <a:solidFill>
                <a:srgbClr val="000000"/>
              </a:solidFill>
              <a:latin typeface="Arial"/>
              <a:ea typeface="Arial"/>
              <a:cs typeface="Arial"/>
              <a:sym typeface="Arial"/>
            </a:endParaRPr>
          </a:p>
        </p:txBody>
      </p:sp>
      <p:sp>
        <p:nvSpPr>
          <p:cNvPr id="543" name="Google Shape;543;p64"/>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544" name="Google Shape;544;p64"/>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5"/>
          <p:cNvSpPr txBox="1"/>
          <p:nvPr>
            <p:ph type="ctrTitle"/>
          </p:nvPr>
        </p:nvSpPr>
        <p:spPr>
          <a:xfrm>
            <a:off x="54150" y="841781"/>
            <a:ext cx="4589400" cy="25848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SzPts val="4500"/>
              <a:buNone/>
            </a:pPr>
            <a:r>
              <a:rPr lang="en"/>
              <a:t>Why </a:t>
            </a:r>
            <a:r>
              <a:rPr lang="en"/>
              <a:t>Generative AI</a:t>
            </a:r>
            <a:endParaRPr/>
          </a:p>
          <a:p>
            <a:pPr indent="0" lvl="0" marL="0" rtl="0" algn="ctr">
              <a:lnSpc>
                <a:spcPct val="90000"/>
              </a:lnSpc>
              <a:spcBef>
                <a:spcPts val="800"/>
              </a:spcBef>
              <a:spcAft>
                <a:spcPts val="0"/>
              </a:spcAft>
              <a:buClr>
                <a:schemeClr val="dk1"/>
              </a:buClr>
              <a:buSzPts val="1800"/>
              <a:buFont typeface="Arial"/>
              <a:buNone/>
            </a:pPr>
            <a:r>
              <a:rPr b="0" i="1" lang="en" sz="1800"/>
              <a:t>Why the Confusion?</a:t>
            </a:r>
            <a:endParaRPr b="0" i="1" sz="1800"/>
          </a:p>
          <a:p>
            <a:pPr indent="0" lvl="0" marL="0" rtl="0" algn="ctr">
              <a:lnSpc>
                <a:spcPct val="90000"/>
              </a:lnSpc>
              <a:spcBef>
                <a:spcPts val="0"/>
              </a:spcBef>
              <a:spcAft>
                <a:spcPts val="0"/>
              </a:spcAft>
              <a:buSzPts val="4500"/>
              <a:buNone/>
            </a:pPr>
            <a:r>
              <a:t/>
            </a:r>
            <a:endParaRPr/>
          </a:p>
        </p:txBody>
      </p:sp>
      <p:sp>
        <p:nvSpPr>
          <p:cNvPr id="551" name="Google Shape;551;p65"/>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6"/>
          <p:cNvSpPr txBox="1"/>
          <p:nvPr>
            <p:ph idx="4294967295" type="title"/>
          </p:nvPr>
        </p:nvSpPr>
        <p:spPr>
          <a:xfrm>
            <a:off x="156423" y="100619"/>
            <a:ext cx="8624400" cy="564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en" sz="2800"/>
              <a:t>What is Generative AI?</a:t>
            </a:r>
            <a:endParaRPr sz="2800"/>
          </a:p>
        </p:txBody>
      </p:sp>
      <p:sp>
        <p:nvSpPr>
          <p:cNvPr id="558" name="Google Shape;558;p66"/>
          <p:cNvSpPr txBox="1"/>
          <p:nvPr/>
        </p:nvSpPr>
        <p:spPr>
          <a:xfrm>
            <a:off x="379173" y="1644825"/>
            <a:ext cx="8717100" cy="1531500"/>
          </a:xfrm>
          <a:prstGeom prst="rect">
            <a:avLst/>
          </a:prstGeom>
          <a:noFill/>
          <a:ln>
            <a:noFill/>
          </a:ln>
        </p:spPr>
        <p:txBody>
          <a:bodyPr anchorCtr="0" anchor="t" bIns="34275" lIns="68575" spcFirstLastPara="1" rIns="68575" wrap="square" tIns="34275">
            <a:spAutoFit/>
          </a:bodyPr>
          <a:lstStyle/>
          <a:p>
            <a:pPr indent="-254000" lvl="0" marL="2540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Generating text is based on Large Language Models (LLMs)</a:t>
            </a:r>
            <a:endParaRPr b="0" i="0" sz="12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800"/>
              <a:buFont typeface="Arial"/>
              <a:buChar char="•"/>
            </a:pPr>
            <a:r>
              <a:rPr b="0" i="0" lang="en" sz="2000" u="none" cap="none" strike="noStrike">
                <a:solidFill>
                  <a:srgbClr val="000000"/>
                </a:solidFill>
                <a:latin typeface="Arial"/>
                <a:ea typeface="Arial"/>
                <a:cs typeface="Arial"/>
                <a:sym typeface="Arial"/>
              </a:rPr>
              <a:t>These models are sometimes referred to as “</a:t>
            </a:r>
            <a:r>
              <a:rPr b="1" i="0" lang="en" sz="2300" u="none" cap="none" strike="noStrike">
                <a:solidFill>
                  <a:srgbClr val="000000"/>
                </a:solidFill>
                <a:latin typeface="Arial"/>
                <a:ea typeface="Arial"/>
                <a:cs typeface="Arial"/>
                <a:sym typeface="Arial"/>
              </a:rPr>
              <a:t>stochastic parrots</a:t>
            </a:r>
            <a:r>
              <a:rPr b="0" i="0" lang="en" sz="2000" u="none" cap="none" strike="noStrike">
                <a:solidFill>
                  <a:srgbClr val="000000"/>
                </a:solidFill>
                <a:latin typeface="Arial"/>
                <a:ea typeface="Arial"/>
                <a:cs typeface="Arial"/>
                <a:sym typeface="Arial"/>
              </a:rPr>
              <a:t>” because they do not understand what they say</a:t>
            </a:r>
            <a:endParaRPr b="0" i="0" sz="12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Other models generate images or videos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59" name="Google Shape;559;p66"/>
          <p:cNvSpPr/>
          <p:nvPr/>
        </p:nvSpPr>
        <p:spPr>
          <a:xfrm>
            <a:off x="299888" y="817875"/>
            <a:ext cx="8481000" cy="6600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12700" marR="0" rtl="0" algn="ctr">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Arial"/>
                <a:ea typeface="Arial"/>
                <a:cs typeface="Arial"/>
                <a:sym typeface="Arial"/>
              </a:rPr>
              <a:t>Generation of text, images, etc. from a textual or multimodal prompt</a:t>
            </a:r>
            <a:endParaRPr b="1" i="0" sz="2100" u="none" cap="none" strike="noStrike">
              <a:solidFill>
                <a:srgbClr val="000000"/>
              </a:solidFill>
              <a:latin typeface="Arial"/>
              <a:ea typeface="Arial"/>
              <a:cs typeface="Arial"/>
              <a:sym typeface="Arial"/>
            </a:endParaRPr>
          </a:p>
        </p:txBody>
      </p:sp>
      <p:sp>
        <p:nvSpPr>
          <p:cNvPr id="560" name="Google Shape;560;p66"/>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561" name="Google Shape;561;p66"/>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7"/>
          <p:cNvSpPr txBox="1"/>
          <p:nvPr>
            <p:ph idx="4294967295" type="title"/>
          </p:nvPr>
        </p:nvSpPr>
        <p:spPr>
          <a:xfrm>
            <a:off x="211610" y="120931"/>
            <a:ext cx="87207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en" sz="2800"/>
              <a:t>Speed of Adoption</a:t>
            </a:r>
            <a:endParaRPr sz="2800"/>
          </a:p>
        </p:txBody>
      </p:sp>
      <p:pic>
        <p:nvPicPr>
          <p:cNvPr id="567" name="Google Shape;567;p67"/>
          <p:cNvPicPr preferRelativeResize="0"/>
          <p:nvPr/>
        </p:nvPicPr>
        <p:blipFill rotWithShape="1">
          <a:blip r:embed="rId3">
            <a:alphaModFix/>
          </a:blip>
          <a:srcRect b="0" l="0" r="0" t="0"/>
          <a:stretch/>
        </p:blipFill>
        <p:spPr>
          <a:xfrm>
            <a:off x="993229" y="745708"/>
            <a:ext cx="6999891" cy="3998880"/>
          </a:xfrm>
          <a:prstGeom prst="rect">
            <a:avLst/>
          </a:prstGeom>
          <a:noFill/>
          <a:ln>
            <a:noFill/>
          </a:ln>
        </p:spPr>
      </p:pic>
      <p:sp>
        <p:nvSpPr>
          <p:cNvPr id="568" name="Google Shape;568;p67"/>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569" name="Google Shape;569;p67"/>
          <p:cNvSpPr txBox="1"/>
          <p:nvPr>
            <p:ph idx="12" type="sldNum"/>
          </p:nvPr>
        </p:nvSpPr>
        <p:spPr>
          <a:xfrm>
            <a:off x="4470475" y="4829700"/>
            <a:ext cx="5409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7">
      <a:dk1>
        <a:srgbClr val="000000"/>
      </a:dk1>
      <a:lt1>
        <a:srgbClr val="FFFFFF"/>
      </a:lt1>
      <a:dk2>
        <a:srgbClr val="E50001"/>
      </a:dk2>
      <a:lt2>
        <a:srgbClr val="E5D3AB"/>
      </a:lt2>
      <a:accent1>
        <a:srgbClr val="61B6D0"/>
      </a:accent1>
      <a:accent2>
        <a:srgbClr val="FDB737"/>
      </a:accent2>
      <a:accent3>
        <a:srgbClr val="0D3353"/>
      </a:accent3>
      <a:accent4>
        <a:srgbClr val="FF854F"/>
      </a:accent4>
      <a:accent5>
        <a:srgbClr val="49083B"/>
      </a:accent5>
      <a:accent6>
        <a:srgbClr val="609F80"/>
      </a:accent6>
      <a:hlink>
        <a:srgbClr val="60B5D0"/>
      </a:hlink>
      <a:folHlink>
        <a:srgbClr val="0C33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7">
      <a:dk1>
        <a:srgbClr val="000000"/>
      </a:dk1>
      <a:lt1>
        <a:srgbClr val="FFFFFF"/>
      </a:lt1>
      <a:dk2>
        <a:srgbClr val="E50001"/>
      </a:dk2>
      <a:lt2>
        <a:srgbClr val="E5D3AB"/>
      </a:lt2>
      <a:accent1>
        <a:srgbClr val="61B6D0"/>
      </a:accent1>
      <a:accent2>
        <a:srgbClr val="FDB737"/>
      </a:accent2>
      <a:accent3>
        <a:srgbClr val="0D3353"/>
      </a:accent3>
      <a:accent4>
        <a:srgbClr val="FF854F"/>
      </a:accent4>
      <a:accent5>
        <a:srgbClr val="49083B"/>
      </a:accent5>
      <a:accent6>
        <a:srgbClr val="609F80"/>
      </a:accent6>
      <a:hlink>
        <a:srgbClr val="60B5D0"/>
      </a:hlink>
      <a:folHlink>
        <a:srgbClr val="0C33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